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7" r:id="rId2"/>
  </p:sldIdLst>
  <p:sldSz cx="18288000" cy="10287000"/>
  <p:notesSz cx="6858000" cy="9144000"/>
  <p:defaultTextStyle>
    <a:defPPr>
      <a:defRPr lang="en-US"/>
    </a:defPPr>
    <a:lvl1pPr marL="0" algn="l" defTabSz="181390" rtl="0" eaLnBrk="1" latinLnBrk="0" hangingPunct="1">
      <a:defRPr sz="714" kern="1200">
        <a:solidFill>
          <a:schemeClr val="tx1"/>
        </a:solidFill>
        <a:latin typeface="+mn-lt"/>
        <a:ea typeface="+mn-ea"/>
        <a:cs typeface="+mn-cs"/>
      </a:defRPr>
    </a:lvl1pPr>
    <a:lvl2pPr marL="181390" algn="l" defTabSz="181390" rtl="0" eaLnBrk="1" latinLnBrk="0" hangingPunct="1">
      <a:defRPr sz="714" kern="1200">
        <a:solidFill>
          <a:schemeClr val="tx1"/>
        </a:solidFill>
        <a:latin typeface="+mn-lt"/>
        <a:ea typeface="+mn-ea"/>
        <a:cs typeface="+mn-cs"/>
      </a:defRPr>
    </a:lvl2pPr>
    <a:lvl3pPr marL="362780" algn="l" defTabSz="181390" rtl="0" eaLnBrk="1" latinLnBrk="0" hangingPunct="1">
      <a:defRPr sz="714" kern="1200">
        <a:solidFill>
          <a:schemeClr val="tx1"/>
        </a:solidFill>
        <a:latin typeface="+mn-lt"/>
        <a:ea typeface="+mn-ea"/>
        <a:cs typeface="+mn-cs"/>
      </a:defRPr>
    </a:lvl3pPr>
    <a:lvl4pPr marL="544168" algn="l" defTabSz="181390" rtl="0" eaLnBrk="1" latinLnBrk="0" hangingPunct="1">
      <a:defRPr sz="714" kern="1200">
        <a:solidFill>
          <a:schemeClr val="tx1"/>
        </a:solidFill>
        <a:latin typeface="+mn-lt"/>
        <a:ea typeface="+mn-ea"/>
        <a:cs typeface="+mn-cs"/>
      </a:defRPr>
    </a:lvl4pPr>
    <a:lvl5pPr marL="725560" algn="l" defTabSz="181390" rtl="0" eaLnBrk="1" latinLnBrk="0" hangingPunct="1">
      <a:defRPr sz="714" kern="1200">
        <a:solidFill>
          <a:schemeClr val="tx1"/>
        </a:solidFill>
        <a:latin typeface="+mn-lt"/>
        <a:ea typeface="+mn-ea"/>
        <a:cs typeface="+mn-cs"/>
      </a:defRPr>
    </a:lvl5pPr>
    <a:lvl6pPr marL="906948" algn="l" defTabSz="181390" rtl="0" eaLnBrk="1" latinLnBrk="0" hangingPunct="1">
      <a:defRPr sz="714" kern="1200">
        <a:solidFill>
          <a:schemeClr val="tx1"/>
        </a:solidFill>
        <a:latin typeface="+mn-lt"/>
        <a:ea typeface="+mn-ea"/>
        <a:cs typeface="+mn-cs"/>
      </a:defRPr>
    </a:lvl6pPr>
    <a:lvl7pPr marL="1088340" algn="l" defTabSz="181390" rtl="0" eaLnBrk="1" latinLnBrk="0" hangingPunct="1">
      <a:defRPr sz="714" kern="1200">
        <a:solidFill>
          <a:schemeClr val="tx1"/>
        </a:solidFill>
        <a:latin typeface="+mn-lt"/>
        <a:ea typeface="+mn-ea"/>
        <a:cs typeface="+mn-cs"/>
      </a:defRPr>
    </a:lvl7pPr>
    <a:lvl8pPr marL="1269728" algn="l" defTabSz="181390" rtl="0" eaLnBrk="1" latinLnBrk="0" hangingPunct="1">
      <a:defRPr sz="714" kern="1200">
        <a:solidFill>
          <a:schemeClr val="tx1"/>
        </a:solidFill>
        <a:latin typeface="+mn-lt"/>
        <a:ea typeface="+mn-ea"/>
        <a:cs typeface="+mn-cs"/>
      </a:defRPr>
    </a:lvl8pPr>
    <a:lvl9pPr marL="1451118" algn="l" defTabSz="181390" rtl="0" eaLnBrk="1" latinLnBrk="0" hangingPunct="1">
      <a:defRPr sz="714"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C004F"/>
    <a:srgbClr val="86C5DB"/>
    <a:srgbClr val="3E67A8"/>
    <a:srgbClr val="00934F"/>
    <a:srgbClr val="92B441"/>
    <a:srgbClr val="20BDC4"/>
    <a:srgbClr val="009CDE"/>
    <a:srgbClr val="F02441"/>
    <a:srgbClr val="BD494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794" autoAdjust="0"/>
    <p:restoredTop sz="94660"/>
  </p:normalViewPr>
  <p:slideViewPr>
    <p:cSldViewPr snapToGrid="0">
      <p:cViewPr varScale="1">
        <p:scale>
          <a:sx n="60" d="100"/>
          <a:sy n="60" d="100"/>
        </p:scale>
        <p:origin x="1806"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286000" y="1683545"/>
            <a:ext cx="13716000" cy="3581400"/>
          </a:xfrm>
        </p:spPr>
        <p:txBody>
          <a:bodyPr anchor="b"/>
          <a:lstStyle>
            <a:lvl1pPr algn="ctr">
              <a:defRPr sz="9000"/>
            </a:lvl1pPr>
          </a:lstStyle>
          <a:p>
            <a:r>
              <a:rPr lang="pt-BR"/>
              <a:t>Clique para editar o título mestre</a:t>
            </a:r>
            <a:endParaRPr lang="en-US" dirty="0"/>
          </a:p>
        </p:txBody>
      </p:sp>
      <p:sp>
        <p:nvSpPr>
          <p:cNvPr id="3" name="Subtitle 2"/>
          <p:cNvSpPr>
            <a:spLocks noGrp="1"/>
          </p:cNvSpPr>
          <p:nvPr>
            <p:ph type="subTitle" idx="1"/>
          </p:nvPr>
        </p:nvSpPr>
        <p:spPr>
          <a:xfrm>
            <a:off x="2286000" y="5403057"/>
            <a:ext cx="13716000" cy="2483643"/>
          </a:xfrm>
        </p:spPr>
        <p:txBody>
          <a:bodyPr/>
          <a:lstStyle>
            <a:lvl1pPr marL="0" indent="0" algn="ctr">
              <a:buNone/>
              <a:defRPr sz="3600"/>
            </a:lvl1pPr>
            <a:lvl2pPr marL="685800" indent="0" algn="ctr">
              <a:buNone/>
              <a:defRPr sz="3000"/>
            </a:lvl2pPr>
            <a:lvl3pPr marL="1371600" indent="0" algn="ctr">
              <a:buNone/>
              <a:defRPr sz="2700"/>
            </a:lvl3pPr>
            <a:lvl4pPr marL="2057400" indent="0" algn="ctr">
              <a:buNone/>
              <a:defRPr sz="2400"/>
            </a:lvl4pPr>
            <a:lvl5pPr marL="2743200" indent="0" algn="ctr">
              <a:buNone/>
              <a:defRPr sz="2400"/>
            </a:lvl5pPr>
            <a:lvl6pPr marL="3429000" indent="0" algn="ctr">
              <a:buNone/>
              <a:defRPr sz="2400"/>
            </a:lvl6pPr>
            <a:lvl7pPr marL="4114800" indent="0" algn="ctr">
              <a:buNone/>
              <a:defRPr sz="2400"/>
            </a:lvl7pPr>
            <a:lvl8pPr marL="4800600" indent="0" algn="ctr">
              <a:buNone/>
              <a:defRPr sz="2400"/>
            </a:lvl8pPr>
            <a:lvl9pPr marL="5486400" indent="0" algn="ctr">
              <a:buNone/>
              <a:defRPr sz="2400"/>
            </a:lvl9pPr>
          </a:lstStyle>
          <a:p>
            <a:r>
              <a:rPr lang="pt-BR"/>
              <a:t>Clique para editar o estilo do subtítulo Mestre</a:t>
            </a:r>
            <a:endParaRPr lang="en-US" dirty="0"/>
          </a:p>
        </p:txBody>
      </p:sp>
      <p:sp>
        <p:nvSpPr>
          <p:cNvPr id="4" name="Date Placeholder 3"/>
          <p:cNvSpPr>
            <a:spLocks noGrp="1"/>
          </p:cNvSpPr>
          <p:nvPr>
            <p:ph type="dt" sz="half" idx="10"/>
          </p:nvPr>
        </p:nvSpPr>
        <p:spPr/>
        <p:txBody>
          <a:bodyPr/>
          <a:lstStyle/>
          <a:p>
            <a:fld id="{E4D85531-4E6B-49CA-97D3-087F430CF305}" type="datetimeFigureOut">
              <a:rPr lang="pt-BR" smtClean="0"/>
              <a:t>16/12/2025</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BA46FA96-3119-477E-B69D-35292D4D33F5}" type="slidenum">
              <a:rPr lang="pt-BR" smtClean="0"/>
              <a:t>‹nº›</a:t>
            </a:fld>
            <a:endParaRPr lang="pt-BR"/>
          </a:p>
        </p:txBody>
      </p:sp>
    </p:spTree>
    <p:extLst>
      <p:ext uri="{BB962C8B-B14F-4D97-AF65-F5344CB8AC3E}">
        <p14:creationId xmlns:p14="http://schemas.microsoft.com/office/powerpoint/2010/main" val="42329177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a:t>Clique para editar o título mestre</a:t>
            </a:r>
            <a:endParaRPr lang="en-US" dirty="0"/>
          </a:p>
        </p:txBody>
      </p:sp>
      <p:sp>
        <p:nvSpPr>
          <p:cNvPr id="3" name="Vertical Text Placeholder 2"/>
          <p:cNvSpPr>
            <a:spLocks noGrp="1"/>
          </p:cNvSpPr>
          <p:nvPr>
            <p:ph type="body" orient="vert" idx="1"/>
          </p:nvPr>
        </p:nvSpPr>
        <p:spPr/>
        <p:txBody>
          <a:bodyPr vert="eaVert"/>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Date Placeholder 3"/>
          <p:cNvSpPr>
            <a:spLocks noGrp="1"/>
          </p:cNvSpPr>
          <p:nvPr>
            <p:ph type="dt" sz="half" idx="10"/>
          </p:nvPr>
        </p:nvSpPr>
        <p:spPr/>
        <p:txBody>
          <a:bodyPr/>
          <a:lstStyle/>
          <a:p>
            <a:fld id="{E4D85531-4E6B-49CA-97D3-087F430CF305}" type="datetimeFigureOut">
              <a:rPr lang="pt-BR" smtClean="0"/>
              <a:t>16/12/2025</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BA46FA96-3119-477E-B69D-35292D4D33F5}" type="slidenum">
              <a:rPr lang="pt-BR" smtClean="0"/>
              <a:t>‹nº›</a:t>
            </a:fld>
            <a:endParaRPr lang="pt-BR"/>
          </a:p>
        </p:txBody>
      </p:sp>
    </p:spTree>
    <p:extLst>
      <p:ext uri="{BB962C8B-B14F-4D97-AF65-F5344CB8AC3E}">
        <p14:creationId xmlns:p14="http://schemas.microsoft.com/office/powerpoint/2010/main" val="10144412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exto e Título Vertical">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3087350" y="547688"/>
            <a:ext cx="3943350" cy="8717757"/>
          </a:xfrm>
        </p:spPr>
        <p:txBody>
          <a:bodyPr vert="eaVert"/>
          <a:lstStyle/>
          <a:p>
            <a:r>
              <a:rPr lang="pt-BR"/>
              <a:t>Clique para editar o título mestre</a:t>
            </a:r>
            <a:endParaRPr lang="en-US" dirty="0"/>
          </a:p>
        </p:txBody>
      </p:sp>
      <p:sp>
        <p:nvSpPr>
          <p:cNvPr id="3" name="Vertical Text Placeholder 2"/>
          <p:cNvSpPr>
            <a:spLocks noGrp="1"/>
          </p:cNvSpPr>
          <p:nvPr>
            <p:ph type="body" orient="vert" idx="1"/>
          </p:nvPr>
        </p:nvSpPr>
        <p:spPr>
          <a:xfrm>
            <a:off x="1257300" y="547688"/>
            <a:ext cx="11601450" cy="8717757"/>
          </a:xfrm>
        </p:spPr>
        <p:txBody>
          <a:bodyPr vert="eaVert"/>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Date Placeholder 3"/>
          <p:cNvSpPr>
            <a:spLocks noGrp="1"/>
          </p:cNvSpPr>
          <p:nvPr>
            <p:ph type="dt" sz="half" idx="10"/>
          </p:nvPr>
        </p:nvSpPr>
        <p:spPr/>
        <p:txBody>
          <a:bodyPr/>
          <a:lstStyle/>
          <a:p>
            <a:fld id="{E4D85531-4E6B-49CA-97D3-087F430CF305}" type="datetimeFigureOut">
              <a:rPr lang="pt-BR" smtClean="0"/>
              <a:t>16/12/2025</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BA46FA96-3119-477E-B69D-35292D4D33F5}" type="slidenum">
              <a:rPr lang="pt-BR" smtClean="0"/>
              <a:t>‹nº›</a:t>
            </a:fld>
            <a:endParaRPr lang="pt-BR"/>
          </a:p>
        </p:txBody>
      </p:sp>
    </p:spTree>
    <p:extLst>
      <p:ext uri="{BB962C8B-B14F-4D97-AF65-F5344CB8AC3E}">
        <p14:creationId xmlns:p14="http://schemas.microsoft.com/office/powerpoint/2010/main" val="4728707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a:t>Clique para editar o título mestre</a:t>
            </a:r>
            <a:endParaRPr lang="en-US" dirty="0"/>
          </a:p>
        </p:txBody>
      </p:sp>
      <p:sp>
        <p:nvSpPr>
          <p:cNvPr id="3" name="Content Placeholder 2"/>
          <p:cNvSpPr>
            <a:spLocks noGrp="1"/>
          </p:cNvSpPr>
          <p:nvPr>
            <p:ph idx="1"/>
          </p:nvPr>
        </p:nvSpPr>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Date Placeholder 3"/>
          <p:cNvSpPr>
            <a:spLocks noGrp="1"/>
          </p:cNvSpPr>
          <p:nvPr>
            <p:ph type="dt" sz="half" idx="10"/>
          </p:nvPr>
        </p:nvSpPr>
        <p:spPr/>
        <p:txBody>
          <a:bodyPr/>
          <a:lstStyle/>
          <a:p>
            <a:fld id="{E4D85531-4E6B-49CA-97D3-087F430CF305}" type="datetimeFigureOut">
              <a:rPr lang="pt-BR" smtClean="0"/>
              <a:t>16/12/2025</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BA46FA96-3119-477E-B69D-35292D4D33F5}" type="slidenum">
              <a:rPr lang="pt-BR" smtClean="0"/>
              <a:t>‹nº›</a:t>
            </a:fld>
            <a:endParaRPr lang="pt-BR"/>
          </a:p>
        </p:txBody>
      </p:sp>
    </p:spTree>
    <p:extLst>
      <p:ext uri="{BB962C8B-B14F-4D97-AF65-F5344CB8AC3E}">
        <p14:creationId xmlns:p14="http://schemas.microsoft.com/office/powerpoint/2010/main" val="10261662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itle 1"/>
          <p:cNvSpPr>
            <a:spLocks noGrp="1"/>
          </p:cNvSpPr>
          <p:nvPr>
            <p:ph type="title"/>
          </p:nvPr>
        </p:nvSpPr>
        <p:spPr>
          <a:xfrm>
            <a:off x="1247775" y="2564608"/>
            <a:ext cx="15773400" cy="4279106"/>
          </a:xfrm>
        </p:spPr>
        <p:txBody>
          <a:bodyPr anchor="b"/>
          <a:lstStyle>
            <a:lvl1pPr>
              <a:defRPr sz="9000"/>
            </a:lvl1pPr>
          </a:lstStyle>
          <a:p>
            <a:r>
              <a:rPr lang="pt-BR"/>
              <a:t>Clique para editar o título mestre</a:t>
            </a:r>
            <a:endParaRPr lang="en-US" dirty="0"/>
          </a:p>
        </p:txBody>
      </p:sp>
      <p:sp>
        <p:nvSpPr>
          <p:cNvPr id="3" name="Text Placeholder 2"/>
          <p:cNvSpPr>
            <a:spLocks noGrp="1"/>
          </p:cNvSpPr>
          <p:nvPr>
            <p:ph type="body" idx="1"/>
          </p:nvPr>
        </p:nvSpPr>
        <p:spPr>
          <a:xfrm>
            <a:off x="1247775" y="6884195"/>
            <a:ext cx="15773400" cy="2250281"/>
          </a:xfrm>
        </p:spPr>
        <p:txBody>
          <a:bodyPr/>
          <a:lstStyle>
            <a:lvl1pPr marL="0" indent="0">
              <a:buNone/>
              <a:defRPr sz="3600">
                <a:solidFill>
                  <a:schemeClr val="tx1">
                    <a:tint val="75000"/>
                  </a:schemeClr>
                </a:solidFill>
              </a:defRPr>
            </a:lvl1pPr>
            <a:lvl2pPr marL="685800" indent="0">
              <a:buNone/>
              <a:defRPr sz="3000">
                <a:solidFill>
                  <a:schemeClr val="tx1">
                    <a:tint val="75000"/>
                  </a:schemeClr>
                </a:solidFill>
              </a:defRPr>
            </a:lvl2pPr>
            <a:lvl3pPr marL="1371600" indent="0">
              <a:buNone/>
              <a:defRPr sz="2700">
                <a:solidFill>
                  <a:schemeClr val="tx1">
                    <a:tint val="75000"/>
                  </a:schemeClr>
                </a:solidFill>
              </a:defRPr>
            </a:lvl3pPr>
            <a:lvl4pPr marL="2057400" indent="0">
              <a:buNone/>
              <a:defRPr sz="2400">
                <a:solidFill>
                  <a:schemeClr val="tx1">
                    <a:tint val="75000"/>
                  </a:schemeClr>
                </a:solidFill>
              </a:defRPr>
            </a:lvl4pPr>
            <a:lvl5pPr marL="2743200" indent="0">
              <a:buNone/>
              <a:defRPr sz="2400">
                <a:solidFill>
                  <a:schemeClr val="tx1">
                    <a:tint val="75000"/>
                  </a:schemeClr>
                </a:solidFill>
              </a:defRPr>
            </a:lvl5pPr>
            <a:lvl6pPr marL="3429000" indent="0">
              <a:buNone/>
              <a:defRPr sz="2400">
                <a:solidFill>
                  <a:schemeClr val="tx1">
                    <a:tint val="75000"/>
                  </a:schemeClr>
                </a:solidFill>
              </a:defRPr>
            </a:lvl6pPr>
            <a:lvl7pPr marL="4114800" indent="0">
              <a:buNone/>
              <a:defRPr sz="2400">
                <a:solidFill>
                  <a:schemeClr val="tx1">
                    <a:tint val="75000"/>
                  </a:schemeClr>
                </a:solidFill>
              </a:defRPr>
            </a:lvl7pPr>
            <a:lvl8pPr marL="4800600" indent="0">
              <a:buNone/>
              <a:defRPr sz="2400">
                <a:solidFill>
                  <a:schemeClr val="tx1">
                    <a:tint val="75000"/>
                  </a:schemeClr>
                </a:solidFill>
              </a:defRPr>
            </a:lvl8pPr>
            <a:lvl9pPr marL="5486400" indent="0">
              <a:buNone/>
              <a:defRPr sz="2400">
                <a:solidFill>
                  <a:schemeClr val="tx1">
                    <a:tint val="75000"/>
                  </a:schemeClr>
                </a:solidFill>
              </a:defRPr>
            </a:lvl9pPr>
          </a:lstStyle>
          <a:p>
            <a:pPr lvl="0"/>
            <a:r>
              <a:rPr lang="pt-BR"/>
              <a:t>Editar estilos de texto Mestre</a:t>
            </a:r>
          </a:p>
        </p:txBody>
      </p:sp>
      <p:sp>
        <p:nvSpPr>
          <p:cNvPr id="4" name="Date Placeholder 3"/>
          <p:cNvSpPr>
            <a:spLocks noGrp="1"/>
          </p:cNvSpPr>
          <p:nvPr>
            <p:ph type="dt" sz="half" idx="10"/>
          </p:nvPr>
        </p:nvSpPr>
        <p:spPr/>
        <p:txBody>
          <a:bodyPr/>
          <a:lstStyle/>
          <a:p>
            <a:fld id="{E4D85531-4E6B-49CA-97D3-087F430CF305}" type="datetimeFigureOut">
              <a:rPr lang="pt-BR" smtClean="0"/>
              <a:t>16/12/2025</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BA46FA96-3119-477E-B69D-35292D4D33F5}" type="slidenum">
              <a:rPr lang="pt-BR" smtClean="0"/>
              <a:t>‹nº›</a:t>
            </a:fld>
            <a:endParaRPr lang="pt-BR"/>
          </a:p>
        </p:txBody>
      </p:sp>
    </p:spTree>
    <p:extLst>
      <p:ext uri="{BB962C8B-B14F-4D97-AF65-F5344CB8AC3E}">
        <p14:creationId xmlns:p14="http://schemas.microsoft.com/office/powerpoint/2010/main" val="14421677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a:t>Clique para editar o título mestre</a:t>
            </a:r>
            <a:endParaRPr lang="en-US" dirty="0"/>
          </a:p>
        </p:txBody>
      </p:sp>
      <p:sp>
        <p:nvSpPr>
          <p:cNvPr id="3" name="Content Placeholder 2"/>
          <p:cNvSpPr>
            <a:spLocks noGrp="1"/>
          </p:cNvSpPr>
          <p:nvPr>
            <p:ph sz="half" idx="1"/>
          </p:nvPr>
        </p:nvSpPr>
        <p:spPr>
          <a:xfrm>
            <a:off x="1257300" y="2738438"/>
            <a:ext cx="7772400" cy="6527007"/>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Content Placeholder 3"/>
          <p:cNvSpPr>
            <a:spLocks noGrp="1"/>
          </p:cNvSpPr>
          <p:nvPr>
            <p:ph sz="half" idx="2"/>
          </p:nvPr>
        </p:nvSpPr>
        <p:spPr>
          <a:xfrm>
            <a:off x="9258300" y="2738438"/>
            <a:ext cx="7772400" cy="6527007"/>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5" name="Date Placeholder 4"/>
          <p:cNvSpPr>
            <a:spLocks noGrp="1"/>
          </p:cNvSpPr>
          <p:nvPr>
            <p:ph type="dt" sz="half" idx="10"/>
          </p:nvPr>
        </p:nvSpPr>
        <p:spPr/>
        <p:txBody>
          <a:bodyPr/>
          <a:lstStyle/>
          <a:p>
            <a:fld id="{E4D85531-4E6B-49CA-97D3-087F430CF305}" type="datetimeFigureOut">
              <a:rPr lang="pt-BR" smtClean="0"/>
              <a:t>16/12/2025</a:t>
            </a:fld>
            <a:endParaRPr lang="pt-BR"/>
          </a:p>
        </p:txBody>
      </p:sp>
      <p:sp>
        <p:nvSpPr>
          <p:cNvPr id="6" name="Footer Placeholder 5"/>
          <p:cNvSpPr>
            <a:spLocks noGrp="1"/>
          </p:cNvSpPr>
          <p:nvPr>
            <p:ph type="ftr" sz="quarter" idx="11"/>
          </p:nvPr>
        </p:nvSpPr>
        <p:spPr/>
        <p:txBody>
          <a:bodyPr/>
          <a:lstStyle/>
          <a:p>
            <a:endParaRPr lang="pt-BR"/>
          </a:p>
        </p:txBody>
      </p:sp>
      <p:sp>
        <p:nvSpPr>
          <p:cNvPr id="7" name="Slide Number Placeholder 6"/>
          <p:cNvSpPr>
            <a:spLocks noGrp="1"/>
          </p:cNvSpPr>
          <p:nvPr>
            <p:ph type="sldNum" sz="quarter" idx="12"/>
          </p:nvPr>
        </p:nvSpPr>
        <p:spPr/>
        <p:txBody>
          <a:bodyPr/>
          <a:lstStyle/>
          <a:p>
            <a:fld id="{BA46FA96-3119-477E-B69D-35292D4D33F5}" type="slidenum">
              <a:rPr lang="pt-BR" smtClean="0"/>
              <a:t>‹nº›</a:t>
            </a:fld>
            <a:endParaRPr lang="pt-BR"/>
          </a:p>
        </p:txBody>
      </p:sp>
    </p:spTree>
    <p:extLst>
      <p:ext uri="{BB962C8B-B14F-4D97-AF65-F5344CB8AC3E}">
        <p14:creationId xmlns:p14="http://schemas.microsoft.com/office/powerpoint/2010/main" val="31536199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itle 1"/>
          <p:cNvSpPr>
            <a:spLocks noGrp="1"/>
          </p:cNvSpPr>
          <p:nvPr>
            <p:ph type="title"/>
          </p:nvPr>
        </p:nvSpPr>
        <p:spPr>
          <a:xfrm>
            <a:off x="1259682" y="547688"/>
            <a:ext cx="15773400" cy="1988345"/>
          </a:xfrm>
        </p:spPr>
        <p:txBody>
          <a:bodyPr/>
          <a:lstStyle/>
          <a:p>
            <a:r>
              <a:rPr lang="pt-BR"/>
              <a:t>Clique para editar o título mestre</a:t>
            </a:r>
            <a:endParaRPr lang="en-US" dirty="0"/>
          </a:p>
        </p:txBody>
      </p:sp>
      <p:sp>
        <p:nvSpPr>
          <p:cNvPr id="3" name="Text Placeholder 2"/>
          <p:cNvSpPr>
            <a:spLocks noGrp="1"/>
          </p:cNvSpPr>
          <p:nvPr>
            <p:ph type="body" idx="1"/>
          </p:nvPr>
        </p:nvSpPr>
        <p:spPr>
          <a:xfrm>
            <a:off x="1259683" y="2521745"/>
            <a:ext cx="7736681" cy="1235868"/>
          </a:xfrm>
        </p:spPr>
        <p:txBody>
          <a:bodyPr anchor="b"/>
          <a:lstStyle>
            <a:lvl1pPr marL="0" indent="0">
              <a:buNone/>
              <a:defRPr sz="3600" b="1"/>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pt-BR"/>
              <a:t>Editar estilos de texto Mestre</a:t>
            </a:r>
          </a:p>
        </p:txBody>
      </p:sp>
      <p:sp>
        <p:nvSpPr>
          <p:cNvPr id="4" name="Content Placeholder 3"/>
          <p:cNvSpPr>
            <a:spLocks noGrp="1"/>
          </p:cNvSpPr>
          <p:nvPr>
            <p:ph sz="half" idx="2"/>
          </p:nvPr>
        </p:nvSpPr>
        <p:spPr>
          <a:xfrm>
            <a:off x="1259683" y="3757613"/>
            <a:ext cx="7736681" cy="5526882"/>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5" name="Text Placeholder 4"/>
          <p:cNvSpPr>
            <a:spLocks noGrp="1"/>
          </p:cNvSpPr>
          <p:nvPr>
            <p:ph type="body" sz="quarter" idx="3"/>
          </p:nvPr>
        </p:nvSpPr>
        <p:spPr>
          <a:xfrm>
            <a:off x="9258300" y="2521745"/>
            <a:ext cx="7774782" cy="1235868"/>
          </a:xfrm>
        </p:spPr>
        <p:txBody>
          <a:bodyPr anchor="b"/>
          <a:lstStyle>
            <a:lvl1pPr marL="0" indent="0">
              <a:buNone/>
              <a:defRPr sz="3600" b="1"/>
            </a:lvl1pPr>
            <a:lvl2pPr marL="685800" indent="0">
              <a:buNone/>
              <a:defRPr sz="3000" b="1"/>
            </a:lvl2pPr>
            <a:lvl3pPr marL="1371600" indent="0">
              <a:buNone/>
              <a:defRPr sz="2700" b="1"/>
            </a:lvl3pPr>
            <a:lvl4pPr marL="2057400" indent="0">
              <a:buNone/>
              <a:defRPr sz="2400" b="1"/>
            </a:lvl4pPr>
            <a:lvl5pPr marL="2743200" indent="0">
              <a:buNone/>
              <a:defRPr sz="2400" b="1"/>
            </a:lvl5pPr>
            <a:lvl6pPr marL="3429000" indent="0">
              <a:buNone/>
              <a:defRPr sz="2400" b="1"/>
            </a:lvl6pPr>
            <a:lvl7pPr marL="4114800" indent="0">
              <a:buNone/>
              <a:defRPr sz="2400" b="1"/>
            </a:lvl7pPr>
            <a:lvl8pPr marL="4800600" indent="0">
              <a:buNone/>
              <a:defRPr sz="2400" b="1"/>
            </a:lvl8pPr>
            <a:lvl9pPr marL="5486400" indent="0">
              <a:buNone/>
              <a:defRPr sz="2400" b="1"/>
            </a:lvl9pPr>
          </a:lstStyle>
          <a:p>
            <a:pPr lvl="0"/>
            <a:r>
              <a:rPr lang="pt-BR"/>
              <a:t>Editar estilos de texto Mestre</a:t>
            </a:r>
          </a:p>
        </p:txBody>
      </p:sp>
      <p:sp>
        <p:nvSpPr>
          <p:cNvPr id="6" name="Content Placeholder 5"/>
          <p:cNvSpPr>
            <a:spLocks noGrp="1"/>
          </p:cNvSpPr>
          <p:nvPr>
            <p:ph sz="quarter" idx="4"/>
          </p:nvPr>
        </p:nvSpPr>
        <p:spPr>
          <a:xfrm>
            <a:off x="9258300" y="3757613"/>
            <a:ext cx="7774782" cy="5526882"/>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7" name="Date Placeholder 6"/>
          <p:cNvSpPr>
            <a:spLocks noGrp="1"/>
          </p:cNvSpPr>
          <p:nvPr>
            <p:ph type="dt" sz="half" idx="10"/>
          </p:nvPr>
        </p:nvSpPr>
        <p:spPr/>
        <p:txBody>
          <a:bodyPr/>
          <a:lstStyle/>
          <a:p>
            <a:fld id="{E4D85531-4E6B-49CA-97D3-087F430CF305}" type="datetimeFigureOut">
              <a:rPr lang="pt-BR" smtClean="0"/>
              <a:t>16/12/2025</a:t>
            </a:fld>
            <a:endParaRPr lang="pt-BR"/>
          </a:p>
        </p:txBody>
      </p:sp>
      <p:sp>
        <p:nvSpPr>
          <p:cNvPr id="8" name="Footer Placeholder 7"/>
          <p:cNvSpPr>
            <a:spLocks noGrp="1"/>
          </p:cNvSpPr>
          <p:nvPr>
            <p:ph type="ftr" sz="quarter" idx="11"/>
          </p:nvPr>
        </p:nvSpPr>
        <p:spPr/>
        <p:txBody>
          <a:bodyPr/>
          <a:lstStyle/>
          <a:p>
            <a:endParaRPr lang="pt-BR"/>
          </a:p>
        </p:txBody>
      </p:sp>
      <p:sp>
        <p:nvSpPr>
          <p:cNvPr id="9" name="Slide Number Placeholder 8"/>
          <p:cNvSpPr>
            <a:spLocks noGrp="1"/>
          </p:cNvSpPr>
          <p:nvPr>
            <p:ph type="sldNum" sz="quarter" idx="12"/>
          </p:nvPr>
        </p:nvSpPr>
        <p:spPr/>
        <p:txBody>
          <a:bodyPr/>
          <a:lstStyle/>
          <a:p>
            <a:fld id="{BA46FA96-3119-477E-B69D-35292D4D33F5}" type="slidenum">
              <a:rPr lang="pt-BR" smtClean="0"/>
              <a:t>‹nº›</a:t>
            </a:fld>
            <a:endParaRPr lang="pt-BR"/>
          </a:p>
        </p:txBody>
      </p:sp>
    </p:spTree>
    <p:extLst>
      <p:ext uri="{BB962C8B-B14F-4D97-AF65-F5344CB8AC3E}">
        <p14:creationId xmlns:p14="http://schemas.microsoft.com/office/powerpoint/2010/main" val="9688869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a:t>Clique para editar o título mestre</a:t>
            </a:r>
            <a:endParaRPr lang="en-US" dirty="0"/>
          </a:p>
        </p:txBody>
      </p:sp>
      <p:sp>
        <p:nvSpPr>
          <p:cNvPr id="3" name="Date Placeholder 2"/>
          <p:cNvSpPr>
            <a:spLocks noGrp="1"/>
          </p:cNvSpPr>
          <p:nvPr>
            <p:ph type="dt" sz="half" idx="10"/>
          </p:nvPr>
        </p:nvSpPr>
        <p:spPr/>
        <p:txBody>
          <a:bodyPr/>
          <a:lstStyle/>
          <a:p>
            <a:fld id="{E4D85531-4E6B-49CA-97D3-087F430CF305}" type="datetimeFigureOut">
              <a:rPr lang="pt-BR" smtClean="0"/>
              <a:t>16/12/2025</a:t>
            </a:fld>
            <a:endParaRPr lang="pt-BR"/>
          </a:p>
        </p:txBody>
      </p:sp>
      <p:sp>
        <p:nvSpPr>
          <p:cNvPr id="4" name="Footer Placeholder 3"/>
          <p:cNvSpPr>
            <a:spLocks noGrp="1"/>
          </p:cNvSpPr>
          <p:nvPr>
            <p:ph type="ftr" sz="quarter" idx="11"/>
          </p:nvPr>
        </p:nvSpPr>
        <p:spPr/>
        <p:txBody>
          <a:bodyPr/>
          <a:lstStyle/>
          <a:p>
            <a:endParaRPr lang="pt-BR"/>
          </a:p>
        </p:txBody>
      </p:sp>
      <p:sp>
        <p:nvSpPr>
          <p:cNvPr id="5" name="Slide Number Placeholder 4"/>
          <p:cNvSpPr>
            <a:spLocks noGrp="1"/>
          </p:cNvSpPr>
          <p:nvPr>
            <p:ph type="sldNum" sz="quarter" idx="12"/>
          </p:nvPr>
        </p:nvSpPr>
        <p:spPr/>
        <p:txBody>
          <a:bodyPr/>
          <a:lstStyle/>
          <a:p>
            <a:fld id="{BA46FA96-3119-477E-B69D-35292D4D33F5}" type="slidenum">
              <a:rPr lang="pt-BR" smtClean="0"/>
              <a:t>‹nº›</a:t>
            </a:fld>
            <a:endParaRPr lang="pt-BR"/>
          </a:p>
        </p:txBody>
      </p:sp>
    </p:spTree>
    <p:extLst>
      <p:ext uri="{BB962C8B-B14F-4D97-AF65-F5344CB8AC3E}">
        <p14:creationId xmlns:p14="http://schemas.microsoft.com/office/powerpoint/2010/main" val="9739150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4D85531-4E6B-49CA-97D3-087F430CF305}" type="datetimeFigureOut">
              <a:rPr lang="pt-BR" smtClean="0"/>
              <a:t>16/12/2025</a:t>
            </a:fld>
            <a:endParaRPr lang="pt-BR"/>
          </a:p>
        </p:txBody>
      </p:sp>
      <p:sp>
        <p:nvSpPr>
          <p:cNvPr id="3" name="Footer Placeholder 2"/>
          <p:cNvSpPr>
            <a:spLocks noGrp="1"/>
          </p:cNvSpPr>
          <p:nvPr>
            <p:ph type="ftr" sz="quarter" idx="11"/>
          </p:nvPr>
        </p:nvSpPr>
        <p:spPr/>
        <p:txBody>
          <a:bodyPr/>
          <a:lstStyle/>
          <a:p>
            <a:endParaRPr lang="pt-BR"/>
          </a:p>
        </p:txBody>
      </p:sp>
      <p:sp>
        <p:nvSpPr>
          <p:cNvPr id="4" name="Slide Number Placeholder 3"/>
          <p:cNvSpPr>
            <a:spLocks noGrp="1"/>
          </p:cNvSpPr>
          <p:nvPr>
            <p:ph type="sldNum" sz="quarter" idx="12"/>
          </p:nvPr>
        </p:nvSpPr>
        <p:spPr/>
        <p:txBody>
          <a:bodyPr/>
          <a:lstStyle/>
          <a:p>
            <a:fld id="{BA46FA96-3119-477E-B69D-35292D4D33F5}" type="slidenum">
              <a:rPr lang="pt-BR" smtClean="0"/>
              <a:t>‹nº›</a:t>
            </a:fld>
            <a:endParaRPr lang="pt-BR"/>
          </a:p>
        </p:txBody>
      </p:sp>
    </p:spTree>
    <p:extLst>
      <p:ext uri="{BB962C8B-B14F-4D97-AF65-F5344CB8AC3E}">
        <p14:creationId xmlns:p14="http://schemas.microsoft.com/office/powerpoint/2010/main" val="1456101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itle 1"/>
          <p:cNvSpPr>
            <a:spLocks noGrp="1"/>
          </p:cNvSpPr>
          <p:nvPr>
            <p:ph type="title"/>
          </p:nvPr>
        </p:nvSpPr>
        <p:spPr>
          <a:xfrm>
            <a:off x="1259683" y="685800"/>
            <a:ext cx="5898356" cy="2400300"/>
          </a:xfrm>
        </p:spPr>
        <p:txBody>
          <a:bodyPr anchor="b"/>
          <a:lstStyle>
            <a:lvl1pPr>
              <a:defRPr sz="4800"/>
            </a:lvl1pPr>
          </a:lstStyle>
          <a:p>
            <a:r>
              <a:rPr lang="pt-BR"/>
              <a:t>Clique para editar o título mestre</a:t>
            </a:r>
            <a:endParaRPr lang="en-US" dirty="0"/>
          </a:p>
        </p:txBody>
      </p:sp>
      <p:sp>
        <p:nvSpPr>
          <p:cNvPr id="3" name="Content Placeholder 2"/>
          <p:cNvSpPr>
            <a:spLocks noGrp="1"/>
          </p:cNvSpPr>
          <p:nvPr>
            <p:ph idx="1"/>
          </p:nvPr>
        </p:nvSpPr>
        <p:spPr>
          <a:xfrm>
            <a:off x="7774782" y="1481138"/>
            <a:ext cx="9258300" cy="7310438"/>
          </a:xfrm>
        </p:spPr>
        <p:txBody>
          <a:bodyPr/>
          <a:lstStyle>
            <a:lvl1pPr>
              <a:defRPr sz="4800"/>
            </a:lvl1pPr>
            <a:lvl2pPr>
              <a:defRPr sz="4200"/>
            </a:lvl2pPr>
            <a:lvl3pPr>
              <a:defRPr sz="3600"/>
            </a:lvl3pPr>
            <a:lvl4pPr>
              <a:defRPr sz="3000"/>
            </a:lvl4pPr>
            <a:lvl5pPr>
              <a:defRPr sz="3000"/>
            </a:lvl5pPr>
            <a:lvl6pPr>
              <a:defRPr sz="3000"/>
            </a:lvl6pPr>
            <a:lvl7pPr>
              <a:defRPr sz="3000"/>
            </a:lvl7pPr>
            <a:lvl8pPr>
              <a:defRPr sz="3000"/>
            </a:lvl8pPr>
            <a:lvl9pPr>
              <a:defRPr sz="3000"/>
            </a:lvl9p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Text Placeholder 3"/>
          <p:cNvSpPr>
            <a:spLocks noGrp="1"/>
          </p:cNvSpPr>
          <p:nvPr>
            <p:ph type="body" sz="half" idx="2"/>
          </p:nvPr>
        </p:nvSpPr>
        <p:spPr>
          <a:xfrm>
            <a:off x="1259683" y="3086100"/>
            <a:ext cx="5898356" cy="5717382"/>
          </a:xfrm>
        </p:spPr>
        <p:txBody>
          <a:bodyPr/>
          <a:lstStyle>
            <a:lvl1pPr marL="0" indent="0">
              <a:buNone/>
              <a:defRPr sz="2400"/>
            </a:lvl1pPr>
            <a:lvl2pPr marL="685800" indent="0">
              <a:buNone/>
              <a:defRPr sz="2100"/>
            </a:lvl2pPr>
            <a:lvl3pPr marL="1371600" indent="0">
              <a:buNone/>
              <a:defRPr sz="1800"/>
            </a:lvl3pPr>
            <a:lvl4pPr marL="2057400" indent="0">
              <a:buNone/>
              <a:defRPr sz="1500"/>
            </a:lvl4pPr>
            <a:lvl5pPr marL="2743200" indent="0">
              <a:buNone/>
              <a:defRPr sz="1500"/>
            </a:lvl5pPr>
            <a:lvl6pPr marL="3429000" indent="0">
              <a:buNone/>
              <a:defRPr sz="1500"/>
            </a:lvl6pPr>
            <a:lvl7pPr marL="4114800" indent="0">
              <a:buNone/>
              <a:defRPr sz="1500"/>
            </a:lvl7pPr>
            <a:lvl8pPr marL="4800600" indent="0">
              <a:buNone/>
              <a:defRPr sz="1500"/>
            </a:lvl8pPr>
            <a:lvl9pPr marL="5486400" indent="0">
              <a:buNone/>
              <a:defRPr sz="1500"/>
            </a:lvl9pPr>
          </a:lstStyle>
          <a:p>
            <a:pPr lvl="0"/>
            <a:r>
              <a:rPr lang="pt-BR"/>
              <a:t>Editar estilos de texto Mestre</a:t>
            </a:r>
          </a:p>
        </p:txBody>
      </p:sp>
      <p:sp>
        <p:nvSpPr>
          <p:cNvPr id="5" name="Date Placeholder 4"/>
          <p:cNvSpPr>
            <a:spLocks noGrp="1"/>
          </p:cNvSpPr>
          <p:nvPr>
            <p:ph type="dt" sz="half" idx="10"/>
          </p:nvPr>
        </p:nvSpPr>
        <p:spPr/>
        <p:txBody>
          <a:bodyPr/>
          <a:lstStyle/>
          <a:p>
            <a:fld id="{E4D85531-4E6B-49CA-97D3-087F430CF305}" type="datetimeFigureOut">
              <a:rPr lang="pt-BR" smtClean="0"/>
              <a:t>16/12/2025</a:t>
            </a:fld>
            <a:endParaRPr lang="pt-BR"/>
          </a:p>
        </p:txBody>
      </p:sp>
      <p:sp>
        <p:nvSpPr>
          <p:cNvPr id="6" name="Footer Placeholder 5"/>
          <p:cNvSpPr>
            <a:spLocks noGrp="1"/>
          </p:cNvSpPr>
          <p:nvPr>
            <p:ph type="ftr" sz="quarter" idx="11"/>
          </p:nvPr>
        </p:nvSpPr>
        <p:spPr/>
        <p:txBody>
          <a:bodyPr/>
          <a:lstStyle/>
          <a:p>
            <a:endParaRPr lang="pt-BR"/>
          </a:p>
        </p:txBody>
      </p:sp>
      <p:sp>
        <p:nvSpPr>
          <p:cNvPr id="7" name="Slide Number Placeholder 6"/>
          <p:cNvSpPr>
            <a:spLocks noGrp="1"/>
          </p:cNvSpPr>
          <p:nvPr>
            <p:ph type="sldNum" sz="quarter" idx="12"/>
          </p:nvPr>
        </p:nvSpPr>
        <p:spPr/>
        <p:txBody>
          <a:bodyPr/>
          <a:lstStyle/>
          <a:p>
            <a:fld id="{BA46FA96-3119-477E-B69D-35292D4D33F5}" type="slidenum">
              <a:rPr lang="pt-BR" smtClean="0"/>
              <a:t>‹nº›</a:t>
            </a:fld>
            <a:endParaRPr lang="pt-BR"/>
          </a:p>
        </p:txBody>
      </p:sp>
    </p:spTree>
    <p:extLst>
      <p:ext uri="{BB962C8B-B14F-4D97-AF65-F5344CB8AC3E}">
        <p14:creationId xmlns:p14="http://schemas.microsoft.com/office/powerpoint/2010/main" val="7320068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itle 1"/>
          <p:cNvSpPr>
            <a:spLocks noGrp="1"/>
          </p:cNvSpPr>
          <p:nvPr>
            <p:ph type="title"/>
          </p:nvPr>
        </p:nvSpPr>
        <p:spPr>
          <a:xfrm>
            <a:off x="1259683" y="685800"/>
            <a:ext cx="5898356" cy="2400300"/>
          </a:xfrm>
        </p:spPr>
        <p:txBody>
          <a:bodyPr anchor="b"/>
          <a:lstStyle>
            <a:lvl1pPr>
              <a:defRPr sz="4800"/>
            </a:lvl1pPr>
          </a:lstStyle>
          <a:p>
            <a:r>
              <a:rPr lang="pt-BR"/>
              <a:t>Clique para editar o título mestre</a:t>
            </a:r>
            <a:endParaRPr lang="en-US" dirty="0"/>
          </a:p>
        </p:txBody>
      </p:sp>
      <p:sp>
        <p:nvSpPr>
          <p:cNvPr id="3" name="Picture Placeholder 2"/>
          <p:cNvSpPr>
            <a:spLocks noGrp="1" noChangeAspect="1"/>
          </p:cNvSpPr>
          <p:nvPr>
            <p:ph type="pic" idx="1"/>
          </p:nvPr>
        </p:nvSpPr>
        <p:spPr>
          <a:xfrm>
            <a:off x="7774782" y="1481138"/>
            <a:ext cx="9258300" cy="7310438"/>
          </a:xfrm>
        </p:spPr>
        <p:txBody>
          <a:bodyPr anchor="t"/>
          <a:lstStyle>
            <a:lvl1pPr marL="0" indent="0">
              <a:buNone/>
              <a:defRPr sz="4800"/>
            </a:lvl1pPr>
            <a:lvl2pPr marL="685800" indent="0">
              <a:buNone/>
              <a:defRPr sz="4200"/>
            </a:lvl2pPr>
            <a:lvl3pPr marL="1371600" indent="0">
              <a:buNone/>
              <a:defRPr sz="3600"/>
            </a:lvl3pPr>
            <a:lvl4pPr marL="2057400" indent="0">
              <a:buNone/>
              <a:defRPr sz="3000"/>
            </a:lvl4pPr>
            <a:lvl5pPr marL="2743200" indent="0">
              <a:buNone/>
              <a:defRPr sz="3000"/>
            </a:lvl5pPr>
            <a:lvl6pPr marL="3429000" indent="0">
              <a:buNone/>
              <a:defRPr sz="3000"/>
            </a:lvl6pPr>
            <a:lvl7pPr marL="4114800" indent="0">
              <a:buNone/>
              <a:defRPr sz="3000"/>
            </a:lvl7pPr>
            <a:lvl8pPr marL="4800600" indent="0">
              <a:buNone/>
              <a:defRPr sz="3000"/>
            </a:lvl8pPr>
            <a:lvl9pPr marL="5486400" indent="0">
              <a:buNone/>
              <a:defRPr sz="3000"/>
            </a:lvl9pPr>
          </a:lstStyle>
          <a:p>
            <a:r>
              <a:rPr lang="pt-BR"/>
              <a:t>Clique no ícone para adicionar uma imagem</a:t>
            </a:r>
            <a:endParaRPr lang="en-US" dirty="0"/>
          </a:p>
        </p:txBody>
      </p:sp>
      <p:sp>
        <p:nvSpPr>
          <p:cNvPr id="4" name="Text Placeholder 3"/>
          <p:cNvSpPr>
            <a:spLocks noGrp="1"/>
          </p:cNvSpPr>
          <p:nvPr>
            <p:ph type="body" sz="half" idx="2"/>
          </p:nvPr>
        </p:nvSpPr>
        <p:spPr>
          <a:xfrm>
            <a:off x="1259683" y="3086100"/>
            <a:ext cx="5898356" cy="5717382"/>
          </a:xfrm>
        </p:spPr>
        <p:txBody>
          <a:bodyPr/>
          <a:lstStyle>
            <a:lvl1pPr marL="0" indent="0">
              <a:buNone/>
              <a:defRPr sz="2400"/>
            </a:lvl1pPr>
            <a:lvl2pPr marL="685800" indent="0">
              <a:buNone/>
              <a:defRPr sz="2100"/>
            </a:lvl2pPr>
            <a:lvl3pPr marL="1371600" indent="0">
              <a:buNone/>
              <a:defRPr sz="1800"/>
            </a:lvl3pPr>
            <a:lvl4pPr marL="2057400" indent="0">
              <a:buNone/>
              <a:defRPr sz="1500"/>
            </a:lvl4pPr>
            <a:lvl5pPr marL="2743200" indent="0">
              <a:buNone/>
              <a:defRPr sz="1500"/>
            </a:lvl5pPr>
            <a:lvl6pPr marL="3429000" indent="0">
              <a:buNone/>
              <a:defRPr sz="1500"/>
            </a:lvl6pPr>
            <a:lvl7pPr marL="4114800" indent="0">
              <a:buNone/>
              <a:defRPr sz="1500"/>
            </a:lvl7pPr>
            <a:lvl8pPr marL="4800600" indent="0">
              <a:buNone/>
              <a:defRPr sz="1500"/>
            </a:lvl8pPr>
            <a:lvl9pPr marL="5486400" indent="0">
              <a:buNone/>
              <a:defRPr sz="1500"/>
            </a:lvl9pPr>
          </a:lstStyle>
          <a:p>
            <a:pPr lvl="0"/>
            <a:r>
              <a:rPr lang="pt-BR"/>
              <a:t>Editar estilos de texto Mestre</a:t>
            </a:r>
          </a:p>
        </p:txBody>
      </p:sp>
      <p:sp>
        <p:nvSpPr>
          <p:cNvPr id="5" name="Date Placeholder 4"/>
          <p:cNvSpPr>
            <a:spLocks noGrp="1"/>
          </p:cNvSpPr>
          <p:nvPr>
            <p:ph type="dt" sz="half" idx="10"/>
          </p:nvPr>
        </p:nvSpPr>
        <p:spPr/>
        <p:txBody>
          <a:bodyPr/>
          <a:lstStyle/>
          <a:p>
            <a:fld id="{E4D85531-4E6B-49CA-97D3-087F430CF305}" type="datetimeFigureOut">
              <a:rPr lang="pt-BR" smtClean="0"/>
              <a:t>16/12/2025</a:t>
            </a:fld>
            <a:endParaRPr lang="pt-BR"/>
          </a:p>
        </p:txBody>
      </p:sp>
      <p:sp>
        <p:nvSpPr>
          <p:cNvPr id="6" name="Footer Placeholder 5"/>
          <p:cNvSpPr>
            <a:spLocks noGrp="1"/>
          </p:cNvSpPr>
          <p:nvPr>
            <p:ph type="ftr" sz="quarter" idx="11"/>
          </p:nvPr>
        </p:nvSpPr>
        <p:spPr/>
        <p:txBody>
          <a:bodyPr/>
          <a:lstStyle/>
          <a:p>
            <a:endParaRPr lang="pt-BR"/>
          </a:p>
        </p:txBody>
      </p:sp>
      <p:sp>
        <p:nvSpPr>
          <p:cNvPr id="7" name="Slide Number Placeholder 6"/>
          <p:cNvSpPr>
            <a:spLocks noGrp="1"/>
          </p:cNvSpPr>
          <p:nvPr>
            <p:ph type="sldNum" sz="quarter" idx="12"/>
          </p:nvPr>
        </p:nvSpPr>
        <p:spPr/>
        <p:txBody>
          <a:bodyPr/>
          <a:lstStyle/>
          <a:p>
            <a:fld id="{BA46FA96-3119-477E-B69D-35292D4D33F5}" type="slidenum">
              <a:rPr lang="pt-BR" smtClean="0"/>
              <a:t>‹nº›</a:t>
            </a:fld>
            <a:endParaRPr lang="pt-BR"/>
          </a:p>
        </p:txBody>
      </p:sp>
    </p:spTree>
    <p:extLst>
      <p:ext uri="{BB962C8B-B14F-4D97-AF65-F5344CB8AC3E}">
        <p14:creationId xmlns:p14="http://schemas.microsoft.com/office/powerpoint/2010/main" val="29795672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7300" y="547688"/>
            <a:ext cx="15773400" cy="1988345"/>
          </a:xfrm>
          <a:prstGeom prst="rect">
            <a:avLst/>
          </a:prstGeom>
        </p:spPr>
        <p:txBody>
          <a:bodyPr vert="horz" lIns="91440" tIns="45720" rIns="91440" bIns="45720" rtlCol="0" anchor="ctr">
            <a:normAutofit/>
          </a:bodyPr>
          <a:lstStyle/>
          <a:p>
            <a:r>
              <a:rPr lang="pt-BR"/>
              <a:t>Clique para editar o título mestre</a:t>
            </a:r>
            <a:endParaRPr lang="en-US" dirty="0"/>
          </a:p>
        </p:txBody>
      </p:sp>
      <p:sp>
        <p:nvSpPr>
          <p:cNvPr id="3" name="Text Placeholder 2"/>
          <p:cNvSpPr>
            <a:spLocks noGrp="1"/>
          </p:cNvSpPr>
          <p:nvPr>
            <p:ph type="body" idx="1"/>
          </p:nvPr>
        </p:nvSpPr>
        <p:spPr>
          <a:xfrm>
            <a:off x="1257300" y="2738438"/>
            <a:ext cx="15773400" cy="6527007"/>
          </a:xfrm>
          <a:prstGeom prst="rect">
            <a:avLst/>
          </a:prstGeom>
        </p:spPr>
        <p:txBody>
          <a:bodyPr vert="horz" lIns="91440" tIns="45720" rIns="91440" bIns="45720" rtlCol="0">
            <a:normAutofit/>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Date Placeholder 3"/>
          <p:cNvSpPr>
            <a:spLocks noGrp="1"/>
          </p:cNvSpPr>
          <p:nvPr>
            <p:ph type="dt" sz="half" idx="2"/>
          </p:nvPr>
        </p:nvSpPr>
        <p:spPr>
          <a:xfrm>
            <a:off x="1257300" y="9534526"/>
            <a:ext cx="4114800" cy="547688"/>
          </a:xfrm>
          <a:prstGeom prst="rect">
            <a:avLst/>
          </a:prstGeom>
        </p:spPr>
        <p:txBody>
          <a:bodyPr vert="horz" lIns="91440" tIns="45720" rIns="91440" bIns="45720" rtlCol="0" anchor="ctr"/>
          <a:lstStyle>
            <a:lvl1pPr algn="l">
              <a:defRPr sz="1800">
                <a:solidFill>
                  <a:schemeClr val="tx1">
                    <a:tint val="75000"/>
                  </a:schemeClr>
                </a:solidFill>
              </a:defRPr>
            </a:lvl1pPr>
          </a:lstStyle>
          <a:p>
            <a:fld id="{E4D85531-4E6B-49CA-97D3-087F430CF305}" type="datetimeFigureOut">
              <a:rPr lang="pt-BR" smtClean="0"/>
              <a:t>16/12/2025</a:t>
            </a:fld>
            <a:endParaRPr lang="pt-BR"/>
          </a:p>
        </p:txBody>
      </p:sp>
      <p:sp>
        <p:nvSpPr>
          <p:cNvPr id="5" name="Footer Placeholder 4"/>
          <p:cNvSpPr>
            <a:spLocks noGrp="1"/>
          </p:cNvSpPr>
          <p:nvPr>
            <p:ph type="ftr" sz="quarter" idx="3"/>
          </p:nvPr>
        </p:nvSpPr>
        <p:spPr>
          <a:xfrm>
            <a:off x="6057900" y="9534526"/>
            <a:ext cx="6172200" cy="547688"/>
          </a:xfrm>
          <a:prstGeom prst="rect">
            <a:avLst/>
          </a:prstGeom>
        </p:spPr>
        <p:txBody>
          <a:bodyPr vert="horz" lIns="91440" tIns="45720" rIns="91440" bIns="45720" rtlCol="0" anchor="ctr"/>
          <a:lstStyle>
            <a:lvl1pPr algn="ctr">
              <a:defRPr sz="1800">
                <a:solidFill>
                  <a:schemeClr val="tx1">
                    <a:tint val="75000"/>
                  </a:schemeClr>
                </a:solidFill>
              </a:defRPr>
            </a:lvl1pPr>
          </a:lstStyle>
          <a:p>
            <a:endParaRPr lang="pt-BR"/>
          </a:p>
        </p:txBody>
      </p:sp>
      <p:sp>
        <p:nvSpPr>
          <p:cNvPr id="6" name="Slide Number Placeholder 5"/>
          <p:cNvSpPr>
            <a:spLocks noGrp="1"/>
          </p:cNvSpPr>
          <p:nvPr>
            <p:ph type="sldNum" sz="quarter" idx="4"/>
          </p:nvPr>
        </p:nvSpPr>
        <p:spPr>
          <a:xfrm>
            <a:off x="12915900" y="9534526"/>
            <a:ext cx="4114800" cy="547688"/>
          </a:xfrm>
          <a:prstGeom prst="rect">
            <a:avLst/>
          </a:prstGeom>
        </p:spPr>
        <p:txBody>
          <a:bodyPr vert="horz" lIns="91440" tIns="45720" rIns="91440" bIns="45720" rtlCol="0" anchor="ctr"/>
          <a:lstStyle>
            <a:lvl1pPr algn="r">
              <a:defRPr sz="1800">
                <a:solidFill>
                  <a:schemeClr val="tx1">
                    <a:tint val="75000"/>
                  </a:schemeClr>
                </a:solidFill>
              </a:defRPr>
            </a:lvl1pPr>
          </a:lstStyle>
          <a:p>
            <a:fld id="{BA46FA96-3119-477E-B69D-35292D4D33F5}" type="slidenum">
              <a:rPr lang="pt-BR" smtClean="0"/>
              <a:t>‹nº›</a:t>
            </a:fld>
            <a:endParaRPr lang="pt-BR"/>
          </a:p>
        </p:txBody>
      </p:sp>
    </p:spTree>
    <p:extLst>
      <p:ext uri="{BB962C8B-B14F-4D97-AF65-F5344CB8AC3E}">
        <p14:creationId xmlns:p14="http://schemas.microsoft.com/office/powerpoint/2010/main" val="2984447327"/>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1371600" rtl="0" eaLnBrk="1" latinLnBrk="0" hangingPunct="1">
        <a:lnSpc>
          <a:spcPct val="90000"/>
        </a:lnSpc>
        <a:spcBef>
          <a:spcPct val="0"/>
        </a:spcBef>
        <a:buNone/>
        <a:defRPr sz="6600" kern="1200">
          <a:solidFill>
            <a:schemeClr val="tx1"/>
          </a:solidFill>
          <a:latin typeface="+mj-lt"/>
          <a:ea typeface="+mj-ea"/>
          <a:cs typeface="+mj-cs"/>
        </a:defRPr>
      </a:lvl1pPr>
    </p:titleStyle>
    <p:bodyStyle>
      <a:lvl1pPr marL="342900" indent="-342900" algn="l" defTabSz="1371600" rtl="0" eaLnBrk="1" latinLnBrk="0" hangingPunct="1">
        <a:lnSpc>
          <a:spcPct val="90000"/>
        </a:lnSpc>
        <a:spcBef>
          <a:spcPts val="1500"/>
        </a:spcBef>
        <a:buFont typeface="Arial" panose="020B0604020202020204" pitchFamily="34" charset="0"/>
        <a:buChar char="•"/>
        <a:defRPr sz="42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ângulo 3"/>
          <p:cNvSpPr/>
          <p:nvPr/>
        </p:nvSpPr>
        <p:spPr>
          <a:xfrm>
            <a:off x="0" y="5"/>
            <a:ext cx="18288000" cy="1401110"/>
          </a:xfrm>
          <a:prstGeom prst="rect">
            <a:avLst/>
          </a:prstGeom>
          <a:gradFill flip="none" rotWithShape="1">
            <a:gsLst>
              <a:gs pos="0">
                <a:srgbClr val="8C004F"/>
              </a:gs>
              <a:gs pos="48000">
                <a:srgbClr val="F0244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sz="964"/>
          </a:p>
        </p:txBody>
      </p:sp>
      <p:sp>
        <p:nvSpPr>
          <p:cNvPr id="8" name="CaixaDeTexto 7">
            <a:extLst>
              <a:ext uri="{FF2B5EF4-FFF2-40B4-BE49-F238E27FC236}">
                <a16:creationId xmlns:a16="http://schemas.microsoft.com/office/drawing/2014/main" id="{D9BA0CFF-C4E1-4894-8C6C-69F54DA65073}"/>
              </a:ext>
            </a:extLst>
          </p:cNvPr>
          <p:cNvSpPr txBox="1"/>
          <p:nvPr/>
        </p:nvSpPr>
        <p:spPr>
          <a:xfrm>
            <a:off x="2994813" y="28474"/>
            <a:ext cx="14937246" cy="120529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0">
            <a:noAutofit/>
          </a:bodyPr>
          <a:lstStyle/>
          <a:p>
            <a:pPr algn="r"/>
            <a:r>
              <a:rPr lang="pt-BR" sz="2800" b="1" dirty="0">
                <a:latin typeface="Arial" panose="020B0604020202020204" pitchFamily="34" charset="0"/>
                <a:cs typeface="Arial" panose="020B0604020202020204" pitchFamily="34" charset="0"/>
              </a:rPr>
              <a:t>XXI SIMPÓSIO DE INOVAÇÕES TÉCNICAS DA ETEC ASTOR DE MATTOS CARVALHO</a:t>
            </a:r>
          </a:p>
          <a:p>
            <a:pPr algn="r"/>
            <a:r>
              <a:rPr lang="pt-BR" sz="2800" dirty="0"/>
              <a:t>02 de Dezembro de 2025</a:t>
            </a:r>
          </a:p>
        </p:txBody>
      </p:sp>
      <p:sp>
        <p:nvSpPr>
          <p:cNvPr id="10" name="CaixaDeTexto 6">
            <a:extLst>
              <a:ext uri="{FF2B5EF4-FFF2-40B4-BE49-F238E27FC236}">
                <a16:creationId xmlns:a16="http://schemas.microsoft.com/office/drawing/2014/main" id="{3E4DCC22-93EF-470B-A565-14C3A6A2E594}"/>
              </a:ext>
            </a:extLst>
          </p:cNvPr>
          <p:cNvSpPr txBox="1">
            <a:spLocks noChangeArrowheads="1"/>
          </p:cNvSpPr>
          <p:nvPr/>
        </p:nvSpPr>
        <p:spPr bwMode="auto">
          <a:xfrm>
            <a:off x="292342" y="1434503"/>
            <a:ext cx="8852222" cy="615553"/>
          </a:xfrm>
          <a:prstGeom prst="rect">
            <a:avLst/>
          </a:prstGeom>
          <a:noFill/>
          <a:ln w="9525">
            <a:noFill/>
            <a:miter lim="800000"/>
            <a:headEnd/>
            <a:tailEnd/>
          </a:ln>
        </p:spPr>
        <p:txBody>
          <a:bodyPr wrap="square">
            <a:spAutoFit/>
          </a:bodyPr>
          <a:lstStyle/>
          <a:p>
            <a:pPr algn="ctr"/>
            <a:r>
              <a:rPr lang="pt-BR" sz="1800" b="1" dirty="0">
                <a:latin typeface="Arial" pitchFamily="34" charset="0"/>
                <a:cs typeface="Arial" pitchFamily="34" charset="0"/>
              </a:rPr>
              <a:t>Agro Health World</a:t>
            </a:r>
          </a:p>
          <a:p>
            <a:pPr algn="ctr"/>
            <a:r>
              <a:rPr lang="pt-BR" sz="1600" dirty="0">
                <a:latin typeface="Arial" pitchFamily="34" charset="0"/>
                <a:cs typeface="Arial" pitchFamily="34" charset="0"/>
              </a:rPr>
              <a:t>Website </a:t>
            </a:r>
            <a:endParaRPr lang="pt-BR" sz="1800" dirty="0"/>
          </a:p>
        </p:txBody>
      </p:sp>
      <p:cxnSp>
        <p:nvCxnSpPr>
          <p:cNvPr id="18" name="Conector reto 17">
            <a:extLst>
              <a:ext uri="{FF2B5EF4-FFF2-40B4-BE49-F238E27FC236}">
                <a16:creationId xmlns:a16="http://schemas.microsoft.com/office/drawing/2014/main" id="{E6FE38C5-1AEE-48D6-9768-E63DD9B43EEB}"/>
              </a:ext>
            </a:extLst>
          </p:cNvPr>
          <p:cNvCxnSpPr>
            <a:cxnSpLocks/>
          </p:cNvCxnSpPr>
          <p:nvPr/>
        </p:nvCxnSpPr>
        <p:spPr>
          <a:xfrm>
            <a:off x="-17456486" y="11590370"/>
            <a:ext cx="14650430" cy="0"/>
          </a:xfrm>
          <a:prstGeom prst="line">
            <a:avLst/>
          </a:prstGeom>
          <a:ln w="88900">
            <a:solidFill>
              <a:srgbClr val="8C004F"/>
            </a:solidFill>
          </a:ln>
        </p:spPr>
        <p:style>
          <a:lnRef idx="1">
            <a:schemeClr val="accent1"/>
          </a:lnRef>
          <a:fillRef idx="0">
            <a:schemeClr val="accent1"/>
          </a:fillRef>
          <a:effectRef idx="0">
            <a:schemeClr val="accent1"/>
          </a:effectRef>
          <a:fontRef idx="minor">
            <a:schemeClr val="tx1"/>
          </a:fontRef>
        </p:style>
      </p:cxnSp>
      <p:sp>
        <p:nvSpPr>
          <p:cNvPr id="20" name="CaixaDeTexto 19">
            <a:extLst>
              <a:ext uri="{FF2B5EF4-FFF2-40B4-BE49-F238E27FC236}">
                <a16:creationId xmlns:a16="http://schemas.microsoft.com/office/drawing/2014/main" id="{8381178C-5FBF-4AEC-AA82-9A72BA04B5DE}"/>
              </a:ext>
            </a:extLst>
          </p:cNvPr>
          <p:cNvSpPr txBox="1"/>
          <p:nvPr/>
        </p:nvSpPr>
        <p:spPr>
          <a:xfrm>
            <a:off x="13704780" y="5934595"/>
            <a:ext cx="4385279" cy="3163924"/>
          </a:xfrm>
          <a:prstGeom prst="rect">
            <a:avLst/>
          </a:prstGeom>
          <a:noFill/>
        </p:spPr>
        <p:txBody>
          <a:bodyPr wrap="square" rtlCol="0">
            <a:noAutofit/>
          </a:bodyPr>
          <a:lstStyle/>
          <a:p>
            <a:pPr algn="just"/>
            <a:r>
              <a:rPr lang="pt-BR" sz="1350" b="1" cap="all" dirty="0"/>
              <a:t>AGRADECIMENTOS</a:t>
            </a:r>
          </a:p>
          <a:p>
            <a:pPr algn="just"/>
            <a:r>
              <a:rPr lang="pt-BR" sz="1350" dirty="0"/>
              <a:t>Agradecemos aos nossos orientadores pelo o apoio durante as aulas, aos familiares que sempre torceram por nosso progresso, agrônomos que ajudaram nas nossas pesquisas  e ao grupo que se manteve unido com objetivo da conclusão do projeto.</a:t>
            </a:r>
          </a:p>
          <a:p>
            <a:pPr algn="just"/>
            <a:r>
              <a:rPr lang="pt-BR" sz="800" dirty="0"/>
              <a:t/>
            </a:r>
            <a:br>
              <a:rPr lang="pt-BR" sz="800" dirty="0"/>
            </a:br>
            <a:r>
              <a:rPr lang="pt-BR" sz="1350" dirty="0"/>
              <a:t>            </a:t>
            </a:r>
            <a:r>
              <a:rPr lang="pt-BR" sz="1350" b="1" cap="all" dirty="0"/>
              <a:t>PRINCIPAIS REFERÊNCIAS BIBLIOGRÁFICAS</a:t>
            </a:r>
          </a:p>
          <a:p>
            <a:pPr algn="just"/>
            <a:r>
              <a:rPr lang="pt-BR" sz="1350" dirty="0"/>
              <a:t>BRITO, Diego. </a:t>
            </a:r>
            <a:r>
              <a:rPr lang="pt-BR" sz="1350" b="1" dirty="0"/>
              <a:t>Criação de sites na era da Web 2.0</a:t>
            </a:r>
            <a:r>
              <a:rPr lang="pt-BR" sz="1350" dirty="0"/>
              <a:t>. Ebook, local, </a:t>
            </a:r>
            <a:r>
              <a:rPr lang="pt-BR" sz="1350" dirty="0" err="1"/>
              <a:t>Brasport</a:t>
            </a:r>
            <a:r>
              <a:rPr lang="pt-BR" sz="1350" dirty="0"/>
              <a:t>, 2011.</a:t>
            </a:r>
          </a:p>
          <a:p>
            <a:pPr algn="just"/>
            <a:r>
              <a:rPr lang="pt-BR" sz="1350" dirty="0"/>
              <a:t>ROSETTE, Maria. </a:t>
            </a:r>
            <a:r>
              <a:rPr lang="pt-BR" sz="1350" b="1" dirty="0"/>
              <a:t>Atlas de anatomia vegetal</a:t>
            </a:r>
            <a:r>
              <a:rPr lang="pt-BR" sz="1350" dirty="0"/>
              <a:t>. Ebook, UNAM, </a:t>
            </a:r>
            <a:r>
              <a:rPr lang="pt-BR" sz="1350" dirty="0" err="1"/>
              <a:t>Facultad</a:t>
            </a:r>
            <a:r>
              <a:rPr lang="pt-BR" sz="1350" dirty="0"/>
              <a:t> de </a:t>
            </a:r>
            <a:r>
              <a:rPr lang="pt-BR" sz="1350" dirty="0" err="1"/>
              <a:t>Estudios</a:t>
            </a:r>
            <a:r>
              <a:rPr lang="pt-BR" sz="1350" dirty="0"/>
              <a:t> Superiores </a:t>
            </a:r>
            <a:r>
              <a:rPr lang="pt-BR" sz="1350" dirty="0" err="1"/>
              <a:t>Cuautitlán</a:t>
            </a:r>
            <a:r>
              <a:rPr lang="pt-BR" sz="1350" dirty="0"/>
              <a:t>, 2022.</a:t>
            </a:r>
          </a:p>
          <a:p>
            <a:pPr algn="just"/>
            <a:r>
              <a:rPr lang="pt-BR" sz="1350" dirty="0"/>
              <a:t>JOHNSON, </a:t>
            </a:r>
            <a:r>
              <a:rPr lang="pt-BR" sz="1350" dirty="0" err="1"/>
              <a:t>Jinny</a:t>
            </a:r>
            <a:r>
              <a:rPr lang="pt-BR" sz="1350" dirty="0"/>
              <a:t>. </a:t>
            </a:r>
            <a:r>
              <a:rPr lang="pt-BR" sz="1350" b="1" dirty="0"/>
              <a:t>Atlas </a:t>
            </a:r>
            <a:r>
              <a:rPr lang="pt-BR" sz="1350" b="1" dirty="0" err="1"/>
              <a:t>of</a:t>
            </a:r>
            <a:r>
              <a:rPr lang="pt-BR" sz="1350" b="1" dirty="0"/>
              <a:t> </a:t>
            </a:r>
            <a:r>
              <a:rPr lang="pt-BR" sz="1350" b="1" dirty="0" err="1"/>
              <a:t>Animals</a:t>
            </a:r>
            <a:r>
              <a:rPr lang="pt-BR" sz="1350" dirty="0"/>
              <a:t>. Ebook, Local, </a:t>
            </a:r>
            <a:r>
              <a:rPr lang="pt-BR" sz="1350" dirty="0" err="1"/>
              <a:t>WeldonOwen</a:t>
            </a:r>
            <a:r>
              <a:rPr lang="pt-BR" sz="1350" dirty="0"/>
              <a:t>, 2013.</a:t>
            </a:r>
          </a:p>
          <a:p>
            <a:pPr algn="ctr"/>
            <a:r>
              <a:rPr lang="pt-BR" sz="1350" dirty="0"/>
              <a:t/>
            </a:r>
            <a:br>
              <a:rPr lang="pt-BR" sz="1350" dirty="0"/>
            </a:br>
            <a:endParaRPr lang="pt-BR" sz="1350" dirty="0"/>
          </a:p>
        </p:txBody>
      </p:sp>
      <p:sp>
        <p:nvSpPr>
          <p:cNvPr id="22" name="CaixaDeTexto 21">
            <a:extLst>
              <a:ext uri="{FF2B5EF4-FFF2-40B4-BE49-F238E27FC236}">
                <a16:creationId xmlns:a16="http://schemas.microsoft.com/office/drawing/2014/main" id="{42926C5C-79B8-4BB8-8437-82D284FF8BA6}"/>
              </a:ext>
            </a:extLst>
          </p:cNvPr>
          <p:cNvSpPr txBox="1"/>
          <p:nvPr/>
        </p:nvSpPr>
        <p:spPr>
          <a:xfrm>
            <a:off x="9178897" y="2585257"/>
            <a:ext cx="4517332" cy="4091958"/>
          </a:xfrm>
          <a:prstGeom prst="rect">
            <a:avLst/>
          </a:prstGeom>
          <a:noFill/>
          <a:ln>
            <a:noFill/>
          </a:ln>
        </p:spPr>
        <p:txBody>
          <a:bodyPr wrap="square" rtlCol="0">
            <a:noAutofit/>
          </a:bodyPr>
          <a:lstStyle/>
          <a:p>
            <a:pPr algn="just"/>
            <a:r>
              <a:rPr lang="pt-BR" sz="1350" b="1" dirty="0"/>
              <a:t>DESENVOLVIMENTO</a:t>
            </a:r>
          </a:p>
          <a:p>
            <a:pPr algn="just"/>
            <a:r>
              <a:rPr lang="pt-BR" sz="1350" b="1" dirty="0"/>
              <a:t>	</a:t>
            </a:r>
            <a:r>
              <a:rPr lang="pt-BR" sz="1350" dirty="0"/>
              <a:t>Para o desenvolvimento do projeto foram necessários computadores, softwares específicos para a criação de banco de dados e um servidor local para as realizações de testes do projeto. Sendo assim, é possível utilizar os equipamentos disponíveis na instituição. Foram necessárias várias etapas no desenvolvimento do projeto, incluindo mudanças na sua aparecia visual tanto quanto no seu sistema interno que junto ao banco de dados. O portal foi estruturado no editor Visual Studio </a:t>
            </a:r>
            <a:r>
              <a:rPr lang="pt-BR" sz="1350" dirty="0" err="1"/>
              <a:t>Code</a:t>
            </a:r>
            <a:r>
              <a:rPr lang="pt-BR" sz="1350" dirty="0"/>
              <a:t>, onde criamos a base do layout utilizando HTML. A partir disso, aplicamos o CSS para dar identidade visual para o portal, ajustando cores, contrastes e elementos gráficos de acordo com o conceito do projeto. No caso da página inicial, utilizamos </a:t>
            </a:r>
            <a:r>
              <a:rPr lang="pt-BR" sz="1350" dirty="0" err="1"/>
              <a:t>Bootstrap</a:t>
            </a:r>
            <a:r>
              <a:rPr lang="pt-BR" sz="1350" dirty="0"/>
              <a:t> para implementar um carrossel de imagem, a barra de navegação com a logo no menu lateral. E no banco de dados criamos 11 tabelas interligadas, garantindo que se comunicam corretamente.  </a:t>
            </a:r>
            <a:r>
              <a:rPr lang="pt-BR" sz="800" dirty="0"/>
              <a:t/>
            </a:r>
            <a:br>
              <a:rPr lang="pt-BR" sz="800" dirty="0"/>
            </a:br>
            <a:endParaRPr lang="pt-BR" sz="1350" dirty="0"/>
          </a:p>
        </p:txBody>
      </p:sp>
      <p:sp>
        <p:nvSpPr>
          <p:cNvPr id="23" name="CaixaDeTexto 22">
            <a:extLst>
              <a:ext uri="{FF2B5EF4-FFF2-40B4-BE49-F238E27FC236}">
                <a16:creationId xmlns:a16="http://schemas.microsoft.com/office/drawing/2014/main" id="{75D3DE07-360C-4D6A-92F3-EC9ADE8855E6}"/>
              </a:ext>
            </a:extLst>
          </p:cNvPr>
          <p:cNvSpPr txBox="1"/>
          <p:nvPr/>
        </p:nvSpPr>
        <p:spPr>
          <a:xfrm>
            <a:off x="138831" y="2513272"/>
            <a:ext cx="4543058" cy="2745126"/>
          </a:xfrm>
          <a:prstGeom prst="rect">
            <a:avLst/>
          </a:prstGeom>
          <a:noFill/>
          <a:ln>
            <a:noFill/>
          </a:ln>
        </p:spPr>
        <p:txBody>
          <a:bodyPr wrap="square" rtlCol="0">
            <a:noAutofit/>
          </a:bodyPr>
          <a:lstStyle/>
          <a:p>
            <a:r>
              <a:rPr lang="pt-BR" sz="1350" b="1" dirty="0"/>
              <a:t>INTRODUÇÃO</a:t>
            </a:r>
          </a:p>
          <a:p>
            <a:pPr algn="just"/>
            <a:r>
              <a:rPr lang="pt-BR" sz="1400" dirty="0"/>
              <a:t>	O tema proposto para o Trabalho de Conclusão de Curso, é a criação de um portal </a:t>
            </a:r>
            <a:r>
              <a:rPr lang="pt-BR" sz="1350" dirty="0"/>
              <a:t>para</a:t>
            </a:r>
            <a:r>
              <a:rPr lang="pt-BR" sz="1400" dirty="0"/>
              <a:t> auxiliar pessoas com problemas da agricultura e veterinária, dando apoio a sociedade que cuidam de plantas, hortas ou animais, e não possuem conhecimentos na área e nem disponibilidade para ir em consultas ou bancar os custos delas. Assim, o profissional que quiser uma renda extra online (freelance), e o indivíduo que optar por uma ajuda, em plataformas digitais, terão a disponibilidade de usar o site,  podendo assim facilitar o acesso a informações seguras e eficazes com especialistas, disponíveis em período integral.</a:t>
            </a:r>
          </a:p>
          <a:p>
            <a:r>
              <a:rPr lang="pt-BR" sz="800" dirty="0"/>
              <a:t/>
            </a:r>
            <a:br>
              <a:rPr lang="pt-BR" sz="800" dirty="0"/>
            </a:br>
            <a:endParaRPr lang="pt-BR" sz="1350" dirty="0"/>
          </a:p>
        </p:txBody>
      </p:sp>
      <p:sp>
        <p:nvSpPr>
          <p:cNvPr id="25" name="CaixaDeTexto 24">
            <a:extLst>
              <a:ext uri="{FF2B5EF4-FFF2-40B4-BE49-F238E27FC236}">
                <a16:creationId xmlns:a16="http://schemas.microsoft.com/office/drawing/2014/main" id="{33387386-60FF-4476-8EF5-3ECA240B32DC}"/>
              </a:ext>
            </a:extLst>
          </p:cNvPr>
          <p:cNvSpPr txBox="1"/>
          <p:nvPr/>
        </p:nvSpPr>
        <p:spPr>
          <a:xfrm>
            <a:off x="0" y="2017453"/>
            <a:ext cx="18288000" cy="455189"/>
          </a:xfrm>
          <a:prstGeom prst="rect">
            <a:avLst/>
          </a:prstGeom>
          <a:solidFill>
            <a:srgbClr val="F02441"/>
          </a:solidFill>
        </p:spPr>
        <p:txBody>
          <a:bodyPr wrap="square" rtlCol="0">
            <a:spAutoFit/>
          </a:bodyPr>
          <a:lstStyle>
            <a:defPPr>
              <a:defRPr lang="en-US"/>
            </a:defPPr>
            <a:lvl1pPr algn="ctr">
              <a:defRPr sz="4400" b="1">
                <a:solidFill>
                  <a:schemeClr val="bg1"/>
                </a:solidFill>
              </a:defRPr>
            </a:lvl1pPr>
          </a:lstStyle>
          <a:p>
            <a:r>
              <a:rPr lang="pt-BR" sz="2358" dirty="0"/>
              <a:t>TÉCNICO EM INFORMÁTICA</a:t>
            </a:r>
          </a:p>
        </p:txBody>
      </p:sp>
      <p:cxnSp>
        <p:nvCxnSpPr>
          <p:cNvPr id="32" name="Conector reto 31">
            <a:extLst>
              <a:ext uri="{FF2B5EF4-FFF2-40B4-BE49-F238E27FC236}">
                <a16:creationId xmlns:a16="http://schemas.microsoft.com/office/drawing/2014/main" id="{3D808EBE-86A6-419D-AABE-D7AA8068A08D}"/>
              </a:ext>
            </a:extLst>
          </p:cNvPr>
          <p:cNvCxnSpPr>
            <a:cxnSpLocks/>
          </p:cNvCxnSpPr>
          <p:nvPr/>
        </p:nvCxnSpPr>
        <p:spPr>
          <a:xfrm>
            <a:off x="-10139404" y="-3508330"/>
            <a:ext cx="5268" cy="14907196"/>
          </a:xfrm>
          <a:prstGeom prst="line">
            <a:avLst/>
          </a:prstGeom>
          <a:ln w="76200">
            <a:solidFill>
              <a:srgbClr val="8C004F"/>
            </a:solidFill>
          </a:ln>
        </p:spPr>
        <p:style>
          <a:lnRef idx="1">
            <a:schemeClr val="accent1"/>
          </a:lnRef>
          <a:fillRef idx="0">
            <a:schemeClr val="accent1"/>
          </a:fillRef>
          <a:effectRef idx="0">
            <a:schemeClr val="accent1"/>
          </a:effectRef>
          <a:fontRef idx="minor">
            <a:schemeClr val="tx1"/>
          </a:fontRef>
        </p:style>
      </p:cxnSp>
      <p:sp>
        <p:nvSpPr>
          <p:cNvPr id="39" name="CaixaDeTexto 38">
            <a:extLst>
              <a:ext uri="{FF2B5EF4-FFF2-40B4-BE49-F238E27FC236}">
                <a16:creationId xmlns:a16="http://schemas.microsoft.com/office/drawing/2014/main" id="{B5F51435-4D34-4E30-AD87-BDEBFE22A8A8}"/>
              </a:ext>
            </a:extLst>
          </p:cNvPr>
          <p:cNvSpPr txBox="1"/>
          <p:nvPr/>
        </p:nvSpPr>
        <p:spPr>
          <a:xfrm>
            <a:off x="152249" y="5943117"/>
            <a:ext cx="4932184" cy="289790"/>
          </a:xfrm>
          <a:prstGeom prst="rect">
            <a:avLst/>
          </a:prstGeom>
          <a:noFill/>
          <a:ln>
            <a:noFill/>
          </a:ln>
        </p:spPr>
        <p:txBody>
          <a:bodyPr wrap="square" rtlCol="0">
            <a:noAutofit/>
          </a:bodyPr>
          <a:lstStyle/>
          <a:p>
            <a:r>
              <a:rPr lang="pt-BR" sz="1350" b="1" dirty="0"/>
              <a:t>FIGURA 01 – Página de cadastro do site Agro Health World </a:t>
            </a:r>
            <a:br>
              <a:rPr lang="pt-BR" sz="1350" b="1" dirty="0"/>
            </a:br>
            <a:endParaRPr lang="pt-BR" sz="1350" dirty="0"/>
          </a:p>
        </p:txBody>
      </p:sp>
      <p:sp>
        <p:nvSpPr>
          <p:cNvPr id="41" name="CaixaDeTexto 40">
            <a:extLst>
              <a:ext uri="{FF2B5EF4-FFF2-40B4-BE49-F238E27FC236}">
                <a16:creationId xmlns:a16="http://schemas.microsoft.com/office/drawing/2014/main" id="{38EF85FE-4EE4-49E7-B027-5A41A92F9538}"/>
              </a:ext>
            </a:extLst>
          </p:cNvPr>
          <p:cNvSpPr txBox="1"/>
          <p:nvPr/>
        </p:nvSpPr>
        <p:spPr>
          <a:xfrm>
            <a:off x="4695724" y="2526933"/>
            <a:ext cx="4517332" cy="2277144"/>
          </a:xfrm>
          <a:prstGeom prst="rect">
            <a:avLst/>
          </a:prstGeom>
          <a:noFill/>
          <a:ln>
            <a:noFill/>
          </a:ln>
        </p:spPr>
        <p:txBody>
          <a:bodyPr wrap="square" rtlCol="0">
            <a:noAutofit/>
          </a:bodyPr>
          <a:lstStyle/>
          <a:p>
            <a:pPr algn="just"/>
            <a:r>
              <a:rPr lang="pt-BR" sz="1350" b="1" dirty="0"/>
              <a:t>OBJETIVO GERAL</a:t>
            </a:r>
          </a:p>
          <a:p>
            <a:pPr algn="just"/>
            <a:r>
              <a:rPr lang="pt-BR" sz="1350" b="1" dirty="0"/>
              <a:t/>
            </a:r>
            <a:br>
              <a:rPr lang="pt-BR" sz="1350" b="1" dirty="0"/>
            </a:br>
            <a:r>
              <a:rPr lang="pt-BR" sz="1350" b="1" dirty="0"/>
              <a:t>	</a:t>
            </a:r>
            <a:r>
              <a:rPr lang="pt-BR" sz="1350" dirty="0"/>
              <a:t>O portal disponibiliza uma fácil comunicação entre o especialista e o cliente através da comunicação direta, podendo tirar suas dúvidas e esclarecer acontecimentos, assim então, recebendo informações precisas sobre o que deve ser feito e como pode ser efetivado o processo até a solução. Oferecendo um meio simples e acessível de atendimento, com um canal direto e disponível a qualquer momento, também abrindo portas para profissionais freelancers da área. Com isso, o projeto facilita o acesso com prestação de serviços online de custo benefício, com alcance e disponibilidade maior e suporte confiável e seguro.   </a:t>
            </a:r>
            <a:r>
              <a:rPr lang="pt-BR" sz="800" dirty="0"/>
              <a:t/>
            </a:r>
            <a:br>
              <a:rPr lang="pt-BR" sz="800" dirty="0"/>
            </a:br>
            <a:endParaRPr lang="pt-BR" sz="1350" dirty="0"/>
          </a:p>
        </p:txBody>
      </p:sp>
      <p:sp>
        <p:nvSpPr>
          <p:cNvPr id="42" name="CaixaDeTexto 41">
            <a:extLst>
              <a:ext uri="{FF2B5EF4-FFF2-40B4-BE49-F238E27FC236}">
                <a16:creationId xmlns:a16="http://schemas.microsoft.com/office/drawing/2014/main" id="{61C954B1-A83C-4391-9783-B4CACE49EC84}"/>
              </a:ext>
            </a:extLst>
          </p:cNvPr>
          <p:cNvSpPr txBox="1"/>
          <p:nvPr/>
        </p:nvSpPr>
        <p:spPr>
          <a:xfrm>
            <a:off x="9221607" y="6234377"/>
            <a:ext cx="4264405" cy="342210"/>
          </a:xfrm>
          <a:prstGeom prst="rect">
            <a:avLst/>
          </a:prstGeom>
          <a:noFill/>
          <a:ln>
            <a:noFill/>
          </a:ln>
        </p:spPr>
        <p:txBody>
          <a:bodyPr wrap="square" rtlCol="0">
            <a:noAutofit/>
          </a:bodyPr>
          <a:lstStyle/>
          <a:p>
            <a:r>
              <a:rPr lang="pt-BR" sz="1350" b="1" dirty="0"/>
              <a:t>FIGURA 02 – Página principal do site Agro Health World </a:t>
            </a:r>
            <a:r>
              <a:rPr lang="pt-BR" sz="1428" b="1" dirty="0"/>
              <a:t/>
            </a:r>
            <a:br>
              <a:rPr lang="pt-BR" sz="1428" b="1" dirty="0"/>
            </a:br>
            <a:endParaRPr lang="pt-BR" sz="1428" dirty="0"/>
          </a:p>
        </p:txBody>
      </p:sp>
      <p:sp>
        <p:nvSpPr>
          <p:cNvPr id="44" name="CaixaDeTexto 43">
            <a:extLst>
              <a:ext uri="{FF2B5EF4-FFF2-40B4-BE49-F238E27FC236}">
                <a16:creationId xmlns:a16="http://schemas.microsoft.com/office/drawing/2014/main" id="{4A705611-D730-467A-8D9D-463A629029A1}"/>
              </a:ext>
            </a:extLst>
          </p:cNvPr>
          <p:cNvSpPr txBox="1"/>
          <p:nvPr/>
        </p:nvSpPr>
        <p:spPr>
          <a:xfrm>
            <a:off x="4704275" y="5750909"/>
            <a:ext cx="4517332" cy="3347610"/>
          </a:xfrm>
          <a:prstGeom prst="rect">
            <a:avLst/>
          </a:prstGeom>
          <a:noFill/>
          <a:ln>
            <a:noFill/>
          </a:ln>
        </p:spPr>
        <p:txBody>
          <a:bodyPr wrap="square" rtlCol="0">
            <a:noAutofit/>
          </a:bodyPr>
          <a:lstStyle/>
          <a:p>
            <a:r>
              <a:rPr lang="pt-BR" sz="1350" b="1" dirty="0"/>
              <a:t>METODOLOGIA</a:t>
            </a:r>
            <a:br>
              <a:rPr lang="pt-BR" sz="1350" b="1" dirty="0"/>
            </a:br>
            <a:r>
              <a:rPr lang="pt-BR" dirty="0"/>
              <a:t> </a:t>
            </a:r>
          </a:p>
          <a:p>
            <a:pPr algn="just"/>
            <a:r>
              <a:rPr lang="pt-BR" sz="1350" dirty="0"/>
              <a:t>	Para a realização do projeto foi necessário o levantamento de dados sobre as condições exigidas para a criação do portal, como fazê-lo, e qual a melhor maneira de desenvolvê-lo. Dessa forma, foi possível obter uma visão ampla sobre as propostas e funcionalidades do portal voltadas aos clientes, especialistas e empresários. Além disso poderão ser realizadas entrevistas com alunos que não participam do projeto, a fim de colher novas ideias e sugestões de melhoria.</a:t>
            </a:r>
          </a:p>
          <a:p>
            <a:r>
              <a:rPr lang="pt-BR" dirty="0"/>
              <a:t/>
            </a:r>
            <a:br>
              <a:rPr lang="pt-BR" dirty="0"/>
            </a:br>
            <a:r>
              <a:rPr lang="pt-BR" dirty="0"/>
              <a:t/>
            </a:r>
            <a:br>
              <a:rPr lang="pt-BR" dirty="0"/>
            </a:br>
            <a:endParaRPr lang="pt-BR" sz="800" dirty="0"/>
          </a:p>
          <a:p>
            <a:r>
              <a:rPr lang="pt-BR" sz="800" dirty="0"/>
              <a:t/>
            </a:r>
            <a:br>
              <a:rPr lang="pt-BR" sz="800" dirty="0"/>
            </a:br>
            <a:endParaRPr lang="pt-BR" sz="1286" dirty="0"/>
          </a:p>
        </p:txBody>
      </p:sp>
      <p:sp>
        <p:nvSpPr>
          <p:cNvPr id="45" name="CaixaDeTexto 44">
            <a:extLst>
              <a:ext uri="{FF2B5EF4-FFF2-40B4-BE49-F238E27FC236}">
                <a16:creationId xmlns:a16="http://schemas.microsoft.com/office/drawing/2014/main" id="{606ED75F-2D24-4C1D-9C7B-078D30D222B7}"/>
              </a:ext>
            </a:extLst>
          </p:cNvPr>
          <p:cNvSpPr txBox="1"/>
          <p:nvPr/>
        </p:nvSpPr>
        <p:spPr>
          <a:xfrm>
            <a:off x="13624295" y="2513277"/>
            <a:ext cx="4529502" cy="3347610"/>
          </a:xfrm>
          <a:prstGeom prst="rect">
            <a:avLst/>
          </a:prstGeom>
          <a:noFill/>
          <a:ln>
            <a:noFill/>
          </a:ln>
        </p:spPr>
        <p:txBody>
          <a:bodyPr wrap="square" rtlCol="0">
            <a:noAutofit/>
          </a:bodyPr>
          <a:lstStyle/>
          <a:p>
            <a:r>
              <a:rPr lang="pt-BR" sz="1350" b="1" dirty="0"/>
              <a:t>CONCLUSÃO</a:t>
            </a:r>
            <a:br>
              <a:rPr lang="pt-BR" sz="1350" b="1" dirty="0"/>
            </a:br>
            <a:r>
              <a:rPr lang="pt-BR" dirty="0"/>
              <a:t> </a:t>
            </a:r>
          </a:p>
          <a:p>
            <a:pPr algn="just"/>
            <a:r>
              <a:rPr lang="pt-BR" sz="1350" dirty="0"/>
              <a:t>	O TCC buscou a comunicação online através do portal Agro Health World entre cliente e profissional, estabelecendo oportunidades de emprego remoto e melhor busca de informações digitais seguras no âmbito de veterinária e agronomia. Foram realizadas pesquisas de campo direcionada para o curso de agropecuária para ter informações da área com uma ampla visão, assim, ao longo dos resultados foi possível desenvolver uma plataforma contendo um design pensado em agradar o público em geral, obtendo-se um chat entre o cliente e o especialista, o local de ofertas e postagens de pedidos, o envio de valores, e o perfil com avaliações dos usuários utilizando as principais linguagens e tecnologias aprendidas em aulas do curso. </a:t>
            </a:r>
            <a:endParaRPr lang="pt-BR" sz="1428" dirty="0"/>
          </a:p>
        </p:txBody>
      </p:sp>
      <p:sp>
        <p:nvSpPr>
          <p:cNvPr id="24" name="CaixaDeTexto 23">
            <a:extLst>
              <a:ext uri="{FF2B5EF4-FFF2-40B4-BE49-F238E27FC236}">
                <a16:creationId xmlns:a16="http://schemas.microsoft.com/office/drawing/2014/main" id="{D9BA0CFF-C4E1-4894-8C6C-69F54DA65073}"/>
              </a:ext>
            </a:extLst>
          </p:cNvPr>
          <p:cNvSpPr txBox="1"/>
          <p:nvPr/>
        </p:nvSpPr>
        <p:spPr>
          <a:xfrm>
            <a:off x="78995" y="9514953"/>
            <a:ext cx="18288000" cy="790656"/>
          </a:xfrm>
          <a:prstGeom prst="rect">
            <a:avLst/>
          </a:prstGeom>
          <a:gradFill flip="none" rotWithShape="1">
            <a:gsLst>
              <a:gs pos="100000">
                <a:srgbClr val="8C004F"/>
              </a:gs>
              <a:gs pos="80000">
                <a:srgbClr val="F0244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8992" tIns="24496" rIns="48992" bIns="24496" numCol="1" spcCol="0" rtlCol="0" fromWordArt="0" anchor="ctr" anchorCtr="0" forceAA="0" compatLnSpc="1">
            <a:prstTxWarp prst="textNoShape">
              <a:avLst/>
            </a:prstTxWarp>
            <a:noAutofit/>
          </a:bodyPr>
          <a:lstStyle>
            <a:defPPr>
              <a:defRPr lang="en-US"/>
            </a:defPPr>
            <a:lvl1pPr algn="ctr"/>
          </a:lstStyle>
          <a:p>
            <a:endParaRPr lang="pt-BR" sz="964" dirty="0"/>
          </a:p>
        </p:txBody>
      </p:sp>
      <p:pic>
        <p:nvPicPr>
          <p:cNvPr id="21" name="Imagem 20"/>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14181659" y="9460662"/>
            <a:ext cx="3698254" cy="892600"/>
          </a:xfrm>
          <a:prstGeom prst="rect">
            <a:avLst/>
          </a:prstGeom>
        </p:spPr>
      </p:pic>
      <p:pic>
        <p:nvPicPr>
          <p:cNvPr id="2" name="Imagem 1"/>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13261923" y="9627999"/>
            <a:ext cx="885714" cy="557938"/>
          </a:xfrm>
          <a:prstGeom prst="rect">
            <a:avLst/>
          </a:prstGeom>
        </p:spPr>
      </p:pic>
      <p:grpSp>
        <p:nvGrpSpPr>
          <p:cNvPr id="7" name="Agrupar 6"/>
          <p:cNvGrpSpPr/>
          <p:nvPr/>
        </p:nvGrpSpPr>
        <p:grpSpPr>
          <a:xfrm>
            <a:off x="304363" y="6207446"/>
            <a:ext cx="4327796" cy="2612352"/>
            <a:chOff x="799811" y="15375783"/>
            <a:chExt cx="13058755" cy="7810840"/>
          </a:xfrm>
        </p:grpSpPr>
        <p:sp>
          <p:nvSpPr>
            <p:cNvPr id="6" name="Retângulo 5"/>
            <p:cNvSpPr/>
            <p:nvPr/>
          </p:nvSpPr>
          <p:spPr>
            <a:xfrm>
              <a:off x="799811" y="15375783"/>
              <a:ext cx="13058755" cy="7810840"/>
            </a:xfrm>
            <a:prstGeom prst="rect">
              <a:avLst/>
            </a:prstGeom>
            <a:solidFill>
              <a:schemeClr val="bg1"/>
            </a:solid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sz="964"/>
            </a:p>
          </p:txBody>
        </p:sp>
        <p:pic>
          <p:nvPicPr>
            <p:cNvPr id="5" name="Imagem 4"/>
            <p:cNvPicPr>
              <a:picLocks noChangeAspect="1"/>
            </p:cNvPicPr>
            <p:nvPr/>
          </p:nvPicPr>
          <p:blipFill>
            <a:blip r:embed="rId4"/>
            <a:stretch>
              <a:fillRect/>
            </a:stretch>
          </p:blipFill>
          <p:spPr>
            <a:xfrm>
              <a:off x="6562318" y="18411471"/>
              <a:ext cx="1726276" cy="1655685"/>
            </a:xfrm>
            <a:prstGeom prst="rect">
              <a:avLst/>
            </a:prstGeom>
          </p:spPr>
        </p:pic>
      </p:grpSp>
      <p:grpSp>
        <p:nvGrpSpPr>
          <p:cNvPr id="30" name="Agrupar 29"/>
          <p:cNvGrpSpPr/>
          <p:nvPr/>
        </p:nvGrpSpPr>
        <p:grpSpPr>
          <a:xfrm>
            <a:off x="9284231" y="6605235"/>
            <a:ext cx="4373672" cy="2670849"/>
            <a:chOff x="799811" y="15375783"/>
            <a:chExt cx="13058755" cy="7810840"/>
          </a:xfrm>
        </p:grpSpPr>
        <p:sp>
          <p:nvSpPr>
            <p:cNvPr id="31" name="Retângulo 30"/>
            <p:cNvSpPr/>
            <p:nvPr/>
          </p:nvSpPr>
          <p:spPr>
            <a:xfrm>
              <a:off x="799811" y="15375783"/>
              <a:ext cx="13058755" cy="7810840"/>
            </a:xfrm>
            <a:prstGeom prst="rect">
              <a:avLst/>
            </a:prstGeom>
            <a:solidFill>
              <a:schemeClr val="bg1"/>
            </a:solid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sz="964"/>
            </a:p>
          </p:txBody>
        </p:sp>
        <p:pic>
          <p:nvPicPr>
            <p:cNvPr id="33" name="Imagem 32"/>
            <p:cNvPicPr>
              <a:picLocks noChangeAspect="1"/>
            </p:cNvPicPr>
            <p:nvPr/>
          </p:nvPicPr>
          <p:blipFill>
            <a:blip r:embed="rId4"/>
            <a:stretch>
              <a:fillRect/>
            </a:stretch>
          </p:blipFill>
          <p:spPr>
            <a:xfrm>
              <a:off x="6562318" y="18411471"/>
              <a:ext cx="1726276" cy="1655685"/>
            </a:xfrm>
            <a:prstGeom prst="rect">
              <a:avLst/>
            </a:prstGeom>
          </p:spPr>
        </p:pic>
      </p:grpSp>
      <p:pic>
        <p:nvPicPr>
          <p:cNvPr id="11" name="Imagem 10"/>
          <p:cNvPicPr>
            <a:picLocks noChangeAspect="1"/>
          </p:cNvPicPr>
          <p:nvPr/>
        </p:nvPicPr>
        <p:blipFill>
          <a:blip r:embed="rId5"/>
          <a:stretch>
            <a:fillRect/>
          </a:stretch>
        </p:blipFill>
        <p:spPr>
          <a:xfrm>
            <a:off x="678713" y="-121095"/>
            <a:ext cx="1968350" cy="1425290"/>
          </a:xfrm>
          <a:prstGeom prst="rect">
            <a:avLst/>
          </a:prstGeom>
        </p:spPr>
      </p:pic>
      <p:sp>
        <p:nvSpPr>
          <p:cNvPr id="36" name="CaixaDeTexto 6">
            <a:extLst>
              <a:ext uri="{FF2B5EF4-FFF2-40B4-BE49-F238E27FC236}">
                <a16:creationId xmlns:a16="http://schemas.microsoft.com/office/drawing/2014/main" id="{3E4DCC22-93EF-470B-A565-14C3A6A2E594}"/>
              </a:ext>
            </a:extLst>
          </p:cNvPr>
          <p:cNvSpPr txBox="1">
            <a:spLocks noChangeArrowheads="1"/>
          </p:cNvSpPr>
          <p:nvPr/>
        </p:nvSpPr>
        <p:spPr bwMode="auto">
          <a:xfrm>
            <a:off x="7937501" y="1460336"/>
            <a:ext cx="10129552" cy="523220"/>
          </a:xfrm>
          <a:prstGeom prst="rect">
            <a:avLst/>
          </a:prstGeom>
          <a:noFill/>
          <a:ln w="9525">
            <a:noFill/>
            <a:miter lim="800000"/>
            <a:headEnd/>
            <a:tailEnd/>
          </a:ln>
        </p:spPr>
        <p:txBody>
          <a:bodyPr wrap="square">
            <a:spAutoFit/>
          </a:bodyPr>
          <a:lstStyle/>
          <a:p>
            <a:pPr algn="ctr"/>
            <a:r>
              <a:rPr lang="pt-BR" sz="1400" b="1" cap="all" dirty="0" err="1">
                <a:latin typeface="Arial" pitchFamily="34" charset="0"/>
                <a:cs typeface="Arial" pitchFamily="34" charset="0"/>
              </a:rPr>
              <a:t>Giulie</a:t>
            </a:r>
            <a:r>
              <a:rPr lang="pt-BR" sz="1400" b="1" cap="all" dirty="0">
                <a:latin typeface="Arial" pitchFamily="34" charset="0"/>
                <a:cs typeface="Arial" pitchFamily="34" charset="0"/>
              </a:rPr>
              <a:t> pinto, </a:t>
            </a:r>
            <a:r>
              <a:rPr lang="pt-BR" sz="1400" b="1" cap="all" dirty="0" err="1">
                <a:latin typeface="Arial" pitchFamily="34" charset="0"/>
                <a:cs typeface="Arial" pitchFamily="34" charset="0"/>
              </a:rPr>
              <a:t>ingryd</a:t>
            </a:r>
            <a:r>
              <a:rPr lang="pt-BR" sz="1400" b="1" cap="all" dirty="0">
                <a:latin typeface="Arial" pitchFamily="34" charset="0"/>
                <a:cs typeface="Arial" pitchFamily="34" charset="0"/>
              </a:rPr>
              <a:t> rodrigues, </a:t>
            </a:r>
            <a:r>
              <a:rPr lang="pt-BR" sz="1400" b="1" cap="all" dirty="0" err="1">
                <a:latin typeface="Arial" pitchFamily="34" charset="0"/>
                <a:cs typeface="Arial" pitchFamily="34" charset="0"/>
              </a:rPr>
              <a:t>isabela</a:t>
            </a:r>
            <a:r>
              <a:rPr lang="pt-BR" sz="1400" b="1" cap="all" dirty="0">
                <a:latin typeface="Arial" pitchFamily="34" charset="0"/>
                <a:cs typeface="Arial" pitchFamily="34" charset="0"/>
              </a:rPr>
              <a:t> Alves, Leandro neves, Thiago pereira, </a:t>
            </a:r>
            <a:r>
              <a:rPr lang="pt-BR" sz="1400" b="1" cap="all" dirty="0" err="1">
                <a:latin typeface="Arial" pitchFamily="34" charset="0"/>
                <a:cs typeface="Arial" pitchFamily="34" charset="0"/>
              </a:rPr>
              <a:t>vitor</a:t>
            </a:r>
            <a:r>
              <a:rPr lang="pt-BR" sz="1400" b="1" cap="all" dirty="0">
                <a:latin typeface="Arial" pitchFamily="34" charset="0"/>
                <a:cs typeface="Arial" pitchFamily="34" charset="0"/>
              </a:rPr>
              <a:t> </a:t>
            </a:r>
            <a:r>
              <a:rPr lang="pt-BR" sz="1400" b="1" cap="all" dirty="0" err="1">
                <a:latin typeface="Arial" pitchFamily="34" charset="0"/>
                <a:cs typeface="Arial" pitchFamily="34" charset="0"/>
              </a:rPr>
              <a:t>hugo</a:t>
            </a:r>
            <a:r>
              <a:rPr lang="pt-BR" sz="1400" b="1" cap="all" dirty="0">
                <a:latin typeface="Arial" pitchFamily="34" charset="0"/>
                <a:cs typeface="Arial" pitchFamily="34" charset="0"/>
              </a:rPr>
              <a:t> </a:t>
            </a:r>
            <a:r>
              <a:rPr lang="pt-BR" sz="1400" b="1" cap="all" dirty="0" err="1">
                <a:latin typeface="Arial" pitchFamily="34" charset="0"/>
                <a:cs typeface="Arial" pitchFamily="34" charset="0"/>
              </a:rPr>
              <a:t>tosi</a:t>
            </a:r>
            <a:endParaRPr lang="pt-BR" sz="1400" b="1" cap="all" dirty="0">
              <a:latin typeface="Arial" pitchFamily="34" charset="0"/>
              <a:cs typeface="Arial" pitchFamily="34" charset="0"/>
            </a:endParaRPr>
          </a:p>
          <a:p>
            <a:pPr algn="ctr"/>
            <a:r>
              <a:rPr lang="pt-BR" sz="1400" b="1" dirty="0">
                <a:latin typeface="Arial" pitchFamily="34" charset="0"/>
                <a:cs typeface="Arial" pitchFamily="34" charset="0"/>
              </a:rPr>
              <a:t>Orientadores: </a:t>
            </a:r>
            <a:r>
              <a:rPr lang="pt-BR" sz="1400" dirty="0">
                <a:latin typeface="Arial" pitchFamily="34" charset="0"/>
                <a:cs typeface="Arial" pitchFamily="34" charset="0"/>
              </a:rPr>
              <a:t>Professores: </a:t>
            </a:r>
            <a:r>
              <a:rPr lang="pt-BR" sz="1400" dirty="0" err="1">
                <a:latin typeface="Arial" pitchFamily="34" charset="0"/>
                <a:cs typeface="Arial" pitchFamily="34" charset="0"/>
              </a:rPr>
              <a:t>Luis</a:t>
            </a:r>
            <a:r>
              <a:rPr lang="pt-BR" sz="1400" dirty="0">
                <a:latin typeface="Arial" pitchFamily="34" charset="0"/>
                <a:cs typeface="Arial" pitchFamily="34" charset="0"/>
              </a:rPr>
              <a:t> </a:t>
            </a:r>
            <a:r>
              <a:rPr lang="pt-BR" sz="1400" dirty="0" err="1">
                <a:latin typeface="Arial" pitchFamily="34" charset="0"/>
                <a:cs typeface="Arial" pitchFamily="34" charset="0"/>
              </a:rPr>
              <a:t>Antonio</a:t>
            </a:r>
            <a:r>
              <a:rPr lang="pt-BR" sz="1400" dirty="0">
                <a:latin typeface="Arial" pitchFamily="34" charset="0"/>
                <a:cs typeface="Arial" pitchFamily="34" charset="0"/>
              </a:rPr>
              <a:t> Rabelo de Paula, Ronaldo Aparecido </a:t>
            </a:r>
            <a:r>
              <a:rPr lang="pt-BR" sz="1400" dirty="0" err="1">
                <a:latin typeface="Arial" pitchFamily="34" charset="0"/>
                <a:cs typeface="Arial" pitchFamily="34" charset="0"/>
              </a:rPr>
              <a:t>Tascin</a:t>
            </a:r>
            <a:endParaRPr lang="pt-BR" sz="1400" dirty="0">
              <a:latin typeface="Arial" pitchFamily="34" charset="0"/>
              <a:cs typeface="Arial" pitchFamily="34" charset="0"/>
            </a:endParaRPr>
          </a:p>
        </p:txBody>
      </p:sp>
      <p:pic>
        <p:nvPicPr>
          <p:cNvPr id="1026" name="Picture 2">
            <a:extLst>
              <a:ext uri="{FF2B5EF4-FFF2-40B4-BE49-F238E27FC236}">
                <a16:creationId xmlns:a16="http://schemas.microsoft.com/office/drawing/2014/main" id="{8352DE61-9AA9-46A6-9A70-FCFF9D8AA6C9}"/>
              </a:ext>
            </a:extLst>
          </p:cNvPr>
          <p:cNvPicPr>
            <a:picLocks noChangeAspect="1" noChangeArrowheads="1"/>
          </p:cNvPicPr>
          <p:nvPr/>
        </p:nvPicPr>
        <p:blipFill>
          <a:blip r:embed="rId6" cstate="hqprint">
            <a:extLst>
              <a:ext uri="{28A0092B-C50C-407E-A947-70E740481C1C}">
                <a14:useLocalDpi xmlns:a14="http://schemas.microsoft.com/office/drawing/2010/main" val="0"/>
              </a:ext>
            </a:extLst>
          </a:blip>
          <a:srcRect/>
          <a:stretch>
            <a:fillRect/>
          </a:stretch>
        </p:blipFill>
        <p:spPr bwMode="auto">
          <a:xfrm>
            <a:off x="152249" y="6228655"/>
            <a:ext cx="4543475" cy="258702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4DEB5265-8E50-4149-AE11-58C81D36B7D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260883" y="6591707"/>
            <a:ext cx="4397020" cy="27386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2396779"/>
      </p:ext>
    </p:extLst>
  </p:cSld>
  <p:clrMapOvr>
    <a:masterClrMapping/>
  </p:clrMapOvr>
</p:sld>
</file>

<file path=ppt/theme/theme1.xml><?xml version="1.0" encoding="utf-8"?>
<a:theme xmlns:a="http://schemas.openxmlformats.org/drawingml/2006/main" name="Tema do Office">
  <a:themeElements>
    <a:clrScheme name="Tema do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o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o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835</TotalTime>
  <Words>108</Words>
  <Application>Microsoft Office PowerPoint</Application>
  <PresentationFormat>Personalizar</PresentationFormat>
  <Paragraphs>29</Paragraphs>
  <Slides>1</Slides>
  <Notes>0</Notes>
  <HiddenSlides>0</HiddenSlides>
  <MMClips>0</MMClips>
  <ScaleCrop>false</ScaleCrop>
  <HeadingPairs>
    <vt:vector size="6" baseType="variant">
      <vt:variant>
        <vt:lpstr>Fontes usadas</vt:lpstr>
      </vt:variant>
      <vt:variant>
        <vt:i4>3</vt:i4>
      </vt:variant>
      <vt:variant>
        <vt:lpstr>Tema</vt:lpstr>
      </vt:variant>
      <vt:variant>
        <vt:i4>1</vt:i4>
      </vt:variant>
      <vt:variant>
        <vt:lpstr>Títulos de slides</vt:lpstr>
      </vt:variant>
      <vt:variant>
        <vt:i4>1</vt:i4>
      </vt:variant>
    </vt:vector>
  </HeadingPairs>
  <TitlesOfParts>
    <vt:vector size="5" baseType="lpstr">
      <vt:lpstr>Arial</vt:lpstr>
      <vt:lpstr>Calibri</vt:lpstr>
      <vt:lpstr>Calibri Light</vt:lpstr>
      <vt:lpstr>Tema do Office</vt:lpstr>
      <vt:lpstr>Apresentação do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Ronan Adriel Zenatti</dc:creator>
  <cp:lastModifiedBy>Coordenador</cp:lastModifiedBy>
  <cp:revision>75</cp:revision>
  <dcterms:created xsi:type="dcterms:W3CDTF">2017-11-28T14:46:21Z</dcterms:created>
  <dcterms:modified xsi:type="dcterms:W3CDTF">2025-12-16T10:30:13Z</dcterms:modified>
</cp:coreProperties>
</file>